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Merriweather" panose="020B0604020202020204" charset="0"/>
      <p:regular r:id="rId30"/>
      <p:bold r:id="rId31"/>
      <p:italic r:id="rId32"/>
      <p:boldItalic r:id="rId33"/>
    </p:embeddedFont>
    <p:embeddedFont>
      <p:font typeface="Pacifico" panose="020B0604020202020204" charset="0"/>
      <p:regular r:id="rId34"/>
    </p:embeddedFont>
    <p:embeddedFont>
      <p:font typeface="Playfair Display" panose="020B0604020202020204" charset="0"/>
      <p:regular r:id="rId35"/>
      <p:bold r:id="rId36"/>
      <p:italic r:id="rId37"/>
      <p:boldItalic r:id="rId38"/>
    </p:embeddedFont>
    <p:embeddedFont>
      <p:font typeface="Roboto" panose="020B0604020202020204" charset="0"/>
      <p:regular r:id="rId39"/>
      <p:bold r:id="rId40"/>
      <p:italic r:id="rId41"/>
      <p:boldItalic r:id="rId42"/>
    </p:embeddedFont>
    <p:embeddedFont>
      <p:font typeface="Roboto Light" panose="020B0604020202020204" charset="0"/>
      <p:regular r:id="rId43"/>
      <p:bold r:id="rId44"/>
      <p:italic r:id="rId45"/>
      <p:boldItalic r:id="rId46"/>
    </p:embeddedFont>
    <p:embeddedFont>
      <p:font typeface="Roboto Slab" panose="020B0604020202020204" charset="0"/>
      <p:regular r:id="rId47"/>
      <p:bold r:id="rId48"/>
    </p:embeddedFont>
    <p:embeddedFont>
      <p:font typeface="Roboto Slab Regular" panose="020B0604020202020204"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4af8b725ca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4af8b725c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Over-scheduling ia a major stressor for many children - kids are expected to pay attention and perform in school for six and-a-half hours, excel at extracurricular activities, come home finish homework, and go to bed just to do it all over again. There needs to be balance.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4ba3a949ca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4ba3a949ca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Merriweather"/>
                <a:ea typeface="Merriweather"/>
                <a:cs typeface="Merriweather"/>
                <a:sym typeface="Merriweather"/>
              </a:rPr>
              <a:t>“</a:t>
            </a:r>
            <a:r>
              <a:rPr lang="en" sz="1200" i="1">
                <a:solidFill>
                  <a:srgbClr val="333333"/>
                </a:solidFill>
                <a:highlight>
                  <a:srgbClr val="FFFFFF"/>
                </a:highlight>
                <a:latin typeface="Merriweather"/>
                <a:ea typeface="Merriweather"/>
                <a:cs typeface="Merriweather"/>
                <a:sym typeface="Merriweather"/>
              </a:rPr>
              <a:t>Mindfulness means paying attention in a particular way: on purpose, in the present moment, and nonjudgmentally.”</a:t>
            </a:r>
            <a:r>
              <a:rPr lang="en" sz="1200">
                <a:latin typeface="Merriweather"/>
                <a:ea typeface="Merriweather"/>
                <a:cs typeface="Merriweather"/>
                <a:sym typeface="Merriweather"/>
              </a:rPr>
              <a:t>  - Mindful awareness - listening, seeing, smelling, tasting. </a:t>
            </a:r>
            <a:endParaRPr sz="1200">
              <a:latin typeface="Merriweather"/>
              <a:ea typeface="Merriweather"/>
              <a:cs typeface="Merriweather"/>
              <a:sym typeface="Merriweather"/>
            </a:endParaRPr>
          </a:p>
          <a:p>
            <a:pPr marL="0" lvl="0" indent="0" algn="l" rtl="0">
              <a:spcBef>
                <a:spcPts val="0"/>
              </a:spcBef>
              <a:spcAft>
                <a:spcPts val="0"/>
              </a:spcAft>
              <a:buNone/>
            </a:pPr>
            <a:endParaRPr sz="1200">
              <a:solidFill>
                <a:srgbClr val="222222"/>
              </a:solidFill>
              <a:highlight>
                <a:srgbClr val="FFFFFF"/>
              </a:highlight>
              <a:latin typeface="Merriweather"/>
              <a:ea typeface="Merriweather"/>
              <a:cs typeface="Merriweather"/>
              <a:sym typeface="Merriweather"/>
            </a:endParaRPr>
          </a:p>
          <a:p>
            <a:pPr marL="0" lvl="0" indent="0" algn="l" rtl="0">
              <a:spcBef>
                <a:spcPts val="0"/>
              </a:spcBef>
              <a:spcAft>
                <a:spcPts val="0"/>
              </a:spcAft>
              <a:buNone/>
            </a:pPr>
            <a:r>
              <a:rPr lang="en" sz="1200">
                <a:solidFill>
                  <a:srgbClr val="222222"/>
                </a:solidFill>
                <a:highlight>
                  <a:srgbClr val="FFFFFF"/>
                </a:highlight>
                <a:latin typeface="Merriweather"/>
                <a:ea typeface="Merriweather"/>
                <a:cs typeface="Merriweather"/>
                <a:sym typeface="Merriweather"/>
              </a:rPr>
              <a:t>Meditation can be defined as a set of techniques that are intended to encourage a heightened state of awareness and focused attention.</a:t>
            </a:r>
            <a:endParaRPr sz="1200">
              <a:solidFill>
                <a:srgbClr val="222222"/>
              </a:solidFill>
              <a:highlight>
                <a:srgbClr val="FFFFFF"/>
              </a:highlight>
              <a:latin typeface="Merriweather"/>
              <a:ea typeface="Merriweather"/>
              <a:cs typeface="Merriweather"/>
              <a:sym typeface="Merriweather"/>
            </a:endParaRPr>
          </a:p>
          <a:p>
            <a:pPr marL="0" lvl="0" indent="0" algn="l" rtl="0">
              <a:spcBef>
                <a:spcPts val="0"/>
              </a:spcBef>
              <a:spcAft>
                <a:spcPts val="0"/>
              </a:spcAft>
              <a:buNone/>
            </a:pPr>
            <a:endParaRPr sz="1200">
              <a:solidFill>
                <a:srgbClr val="222222"/>
              </a:solidFill>
              <a:highlight>
                <a:srgbClr val="FFFFFF"/>
              </a:highlight>
              <a:latin typeface="Merriweather"/>
              <a:ea typeface="Merriweather"/>
              <a:cs typeface="Merriweather"/>
              <a:sym typeface="Merriweather"/>
            </a:endParaRPr>
          </a:p>
          <a:p>
            <a:pPr marL="0" lvl="0" indent="0" algn="l" rtl="0">
              <a:spcBef>
                <a:spcPts val="0"/>
              </a:spcBef>
              <a:spcAft>
                <a:spcPts val="0"/>
              </a:spcAft>
              <a:buNone/>
            </a:pPr>
            <a:r>
              <a:rPr lang="en" sz="1200">
                <a:solidFill>
                  <a:srgbClr val="222222"/>
                </a:solidFill>
                <a:highlight>
                  <a:srgbClr val="FFFFFF"/>
                </a:highlight>
                <a:latin typeface="Merriweather"/>
                <a:ea typeface="Merriweather"/>
                <a:cs typeface="Merriweather"/>
                <a:sym typeface="Merriweather"/>
              </a:rPr>
              <a:t>Gratitude - When we make the expression of gratitude a regular practice, we train our brain to shift to a positive mind-set more efficiently and maintain a healthier, more optimistic perspective. </a:t>
            </a:r>
            <a:endParaRPr sz="1200">
              <a:solidFill>
                <a:srgbClr val="222222"/>
              </a:solidFill>
              <a:highlight>
                <a:srgbClr val="FFFFFF"/>
              </a:highlight>
              <a:latin typeface="Merriweather"/>
              <a:ea typeface="Merriweather"/>
              <a:cs typeface="Merriweather"/>
              <a:sym typeface="Merriweathe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4af8b725ca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4af8b725ca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5eba4c2055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5eba4c205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4c74f8fa4a_0_13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4c74f8fa4a_0_1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4af412862e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4af412862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4b3b417a9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4b3b417a9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If you as parents are stressed at home, your children will see that and internalize it. If you model ways to deal with stress (exercise, mediation, long walks, reading a book) then students will learn to internalize that too. </a:t>
            </a:r>
            <a:endParaRPr/>
          </a:p>
          <a:p>
            <a:pPr marL="457200" lvl="0" indent="-298450" algn="l" rtl="0">
              <a:spcBef>
                <a:spcPts val="0"/>
              </a:spcBef>
              <a:spcAft>
                <a:spcPts val="0"/>
              </a:spcAft>
              <a:buSzPts val="1100"/>
              <a:buAutoNum type="arabicPeriod"/>
            </a:pPr>
            <a:r>
              <a:rPr lang="en"/>
              <a:t>“Stressed” is a vague word and can mean something different to different people. Own/identify the emotion/feeling. </a:t>
            </a:r>
            <a:r>
              <a:rPr lang="en" sz="1200">
                <a:solidFill>
                  <a:schemeClr val="dk1"/>
                </a:solidFill>
                <a:latin typeface="Roboto Slab"/>
                <a:ea typeface="Roboto Slab"/>
                <a:cs typeface="Roboto Slab"/>
                <a:sym typeface="Roboto Slab"/>
              </a:rPr>
              <a:t>(uneasy, worried, anxious) </a:t>
            </a:r>
            <a:endParaRPr sz="1200"/>
          </a:p>
          <a:p>
            <a:pPr marL="457200" lvl="0" indent="-298450" algn="l" rtl="0">
              <a:spcBef>
                <a:spcPts val="0"/>
              </a:spcBef>
              <a:spcAft>
                <a:spcPts val="0"/>
              </a:spcAft>
              <a:buSzPts val="1100"/>
              <a:buAutoNum type="arabicPeriod"/>
            </a:pPr>
            <a:r>
              <a:rPr lang="en"/>
              <a:t>Older children want to take ownership of their life, issues, concerns, problems - coming up with solutions together helps them problem solve. By asking them how you can help, it teaches them to utilize other people when needed. </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b3b417a9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b3b417a9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Make sure your child spends time doing something they want to do, without competition (hiking, reading for enjoyment, listening to music, watching videos, bike riding, socializing)</a:t>
            </a:r>
            <a:endParaRPr/>
          </a:p>
          <a:p>
            <a:pPr marL="457200" lvl="0" indent="-298450" algn="l" rtl="0">
              <a:spcBef>
                <a:spcPts val="0"/>
              </a:spcBef>
              <a:spcAft>
                <a:spcPts val="0"/>
              </a:spcAft>
              <a:buSzPts val="1100"/>
              <a:buAutoNum type="arabicPeriod"/>
            </a:pPr>
            <a:r>
              <a:rPr lang="en"/>
              <a:t>Have a regularly scheduled time for meals (including breakfast) and a time and place for homework. Build in free-time as well.</a:t>
            </a:r>
            <a:endParaRPr/>
          </a:p>
          <a:p>
            <a:pPr marL="457200" lvl="0" indent="-298450" algn="l" rtl="0">
              <a:spcBef>
                <a:spcPts val="0"/>
              </a:spcBef>
              <a:spcAft>
                <a:spcPts val="0"/>
              </a:spcAft>
              <a:buSzPts val="1100"/>
              <a:buAutoNum type="arabicPeriod"/>
            </a:pPr>
            <a:r>
              <a:rPr lang="en"/>
              <a:t>Monitor child’s sleep patterns so that they are getting 9-12 hours of sleep. Lack of sleep interferes with the ability to think clearly. Take phones/devices out of the room at night and put in a specific place (e.g. kitchen)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4ba3a949ca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4ba3a949ca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Model time management/project management skills - some children may need to have a calendar or white board with homework assignments, tests, long-term assignments, appointments, and extra-curricular activities. For long-term assignments, model how to break an assignment down into smaller tasks or chunks. Keep school supplies organized in a specific place. </a:t>
            </a:r>
            <a:endParaRPr/>
          </a:p>
          <a:p>
            <a:pPr marL="45720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
              <a:t>Stay positive with your child. Use language like, “Your hard work paid off” vs. “ You go an A”. Notice when they are successful with independence (talking to the teacher on their own about a concern rather than you sending an email, doing a chore without you asking them).</a:t>
            </a:r>
            <a:endParaRPr/>
          </a:p>
          <a:p>
            <a:pPr marL="45720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
              <a:t>Helping others can take their minds off of their own challenges. It builds self-esteem and naturally teaches gratitude.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4b3b417a9d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4b3b417a9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4c49bf8bc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4c49bf8bc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4af9afd8a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4af9afd8a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Encourage children not to shy away from challenges. This is how our brains actually grow. </a:t>
            </a:r>
            <a:endParaRPr/>
          </a:p>
          <a:p>
            <a:pPr marL="0" lvl="0" indent="0" algn="l" rtl="0">
              <a:spcBef>
                <a:spcPts val="0"/>
              </a:spcBef>
              <a:spcAft>
                <a:spcPts val="0"/>
              </a:spcAft>
              <a:buNone/>
            </a:pPr>
            <a:endParaRPr/>
          </a:p>
          <a:p>
            <a:pPr marL="0" lvl="0" indent="0" algn="l" rtl="0">
              <a:spcBef>
                <a:spcPts val="0"/>
              </a:spcBef>
              <a:spcAft>
                <a:spcPts val="0"/>
              </a:spcAft>
              <a:buNone/>
            </a:pPr>
            <a:r>
              <a:rPr lang="en"/>
              <a:t>Dr. Duckworth is a psychologist who did a TED talk about predicting success. Through her studies and research, she found the number one predictor for success is GRIT. Grit is passion and perseverance for very long-term goals. Growth mindset helps. Growth mindset is the belief that the ability to learn is not fixed, that it can change with the effort.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c74f8fa4a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c74f8fa4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4b3b417a9d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4b3b417a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Let them experience natural consequences.</a:t>
            </a:r>
            <a:endParaRPr/>
          </a:p>
          <a:p>
            <a:pPr marL="45720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
              <a:t>What can they do differently next time? Encourage them to persevere.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4c74f8fa4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4c74f8fa4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about a time when you experienced a setback or disappointment (job, promotion, college choice).</a:t>
            </a:r>
            <a:endParaRPr/>
          </a:p>
          <a:p>
            <a:pPr marL="0" lvl="0" indent="0" algn="l" rtl="0">
              <a:spcBef>
                <a:spcPts val="0"/>
              </a:spcBef>
              <a:spcAft>
                <a:spcPts val="0"/>
              </a:spcAft>
              <a:buNone/>
            </a:pPr>
            <a:r>
              <a:rPr lang="en"/>
              <a:t>Share how you felt and how it turned out - sometimes it opened up another opportunity, other times you might have worked harder or changed your strategy.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4c49bf8bc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4c49bf8bc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4af8b725ca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4af8b725ca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4af8b725ca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4af8b725ca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Chart paper with sticky notes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4af8b725ca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4af8b725ca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4ae5d7f8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4ae5d7f8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4af8b725ca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4af8b725ca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200" b="1">
                <a:solidFill>
                  <a:srgbClr val="627281"/>
                </a:solidFill>
                <a:latin typeface="Roboto Slab"/>
                <a:ea typeface="Roboto Slab"/>
                <a:cs typeface="Roboto Slab"/>
                <a:sym typeface="Roboto Slab"/>
              </a:rPr>
              <a:t>Mental health is our capacity to manage our thoughts, feelings and behavior, so we can enjoy life, maintain positive interpersonal relationships and work toward our goals.  </a:t>
            </a:r>
            <a:endParaRPr sz="1200" b="1">
              <a:solidFill>
                <a:srgbClr val="627281"/>
              </a:solidFill>
              <a:latin typeface="Roboto Slab"/>
              <a:ea typeface="Roboto Slab"/>
              <a:cs typeface="Roboto Slab"/>
              <a:sym typeface="Roboto Slab"/>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4ba3a949ca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4ba3a949ca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4af8b725c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4af8b725c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222222"/>
              </a:buClr>
              <a:buSzPts val="1200"/>
              <a:buFont typeface="Roboto"/>
              <a:buAutoNum type="arabicPeriod"/>
            </a:pPr>
            <a:r>
              <a:rPr lang="en" sz="1200">
                <a:solidFill>
                  <a:srgbClr val="222222"/>
                </a:solidFill>
                <a:highlight>
                  <a:srgbClr val="FFFFFF"/>
                </a:highlight>
                <a:latin typeface="Roboto"/>
                <a:ea typeface="Roboto"/>
                <a:cs typeface="Roboto"/>
                <a:sym typeface="Roboto"/>
              </a:rPr>
              <a:t>Social-emotional learning is the process through which children and adults understand and manage emotions, set and achieve positive goals, feel and show empathy for others, establish and maintain positive relationships, and make responsible decisions.</a:t>
            </a:r>
            <a:endParaRPr sz="1200">
              <a:solidFill>
                <a:srgbClr val="222222"/>
              </a:solidFill>
              <a:highlight>
                <a:srgbClr val="FFFFFF"/>
              </a:highlight>
              <a:latin typeface="Roboto"/>
              <a:ea typeface="Roboto"/>
              <a:cs typeface="Roboto"/>
              <a:sym typeface="Roboto"/>
            </a:endParaRPr>
          </a:p>
          <a:p>
            <a:pPr marL="457200" lvl="0" indent="0" algn="l" rtl="0">
              <a:spcBef>
                <a:spcPts val="0"/>
              </a:spcBef>
              <a:spcAft>
                <a:spcPts val="0"/>
              </a:spcAft>
              <a:buNone/>
            </a:pPr>
            <a:endParaRPr sz="1200">
              <a:solidFill>
                <a:srgbClr val="222222"/>
              </a:solidFill>
              <a:highlight>
                <a:srgbClr val="FFFFFF"/>
              </a:highlight>
              <a:latin typeface="Roboto"/>
              <a:ea typeface="Roboto"/>
              <a:cs typeface="Roboto"/>
              <a:sym typeface="Roboto"/>
            </a:endParaRPr>
          </a:p>
          <a:p>
            <a:pPr marL="457200" lvl="0" indent="0" algn="l" rtl="0">
              <a:spcBef>
                <a:spcPts val="0"/>
              </a:spcBef>
              <a:spcAft>
                <a:spcPts val="0"/>
              </a:spcAft>
              <a:buNone/>
            </a:pPr>
            <a:endParaRPr sz="1200">
              <a:solidFill>
                <a:srgbClr val="222222"/>
              </a:solidFill>
              <a:highlight>
                <a:srgbClr val="FFFFFF"/>
              </a:highlight>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4af9afd8a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4af9afd8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4b3b417a9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4b3b417a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eba4c205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eba4c205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r>
              <a:rPr lang="en">
                <a:solidFill>
                  <a:schemeClr val="dk1"/>
                </a:solidFill>
              </a:rPr>
              <a:t>Children who feel close to their parents are more likely to come to them for advice when faced with tough decisions. They are also more likely to follow their parents’ advice.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E6594"/>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332050" y="1991825"/>
            <a:ext cx="6480000" cy="1159800"/>
          </a:xfrm>
          <a:prstGeom prst="rect">
            <a:avLst/>
          </a:prstGeom>
        </p:spPr>
        <p:txBody>
          <a:bodyPr spcFirstLastPara="1" wrap="square" lIns="0" tIns="0" rIns="0" bIns="0" anchor="ctr" anchorCtr="0">
            <a:noAutofit/>
          </a:bodyPr>
          <a:lstStyle>
            <a:lvl1pPr lvl="0" algn="ctr">
              <a:spcBef>
                <a:spcPts val="0"/>
              </a:spcBef>
              <a:spcAft>
                <a:spcPts val="0"/>
              </a:spcAft>
              <a:buClr>
                <a:srgbClr val="FFFFFF"/>
              </a:buClr>
              <a:buSzPts val="6000"/>
              <a:buNone/>
              <a:defRPr sz="6000">
                <a:solidFill>
                  <a:srgbClr val="FFFFFF"/>
                </a:solidFill>
              </a:defRPr>
            </a:lvl1pPr>
            <a:lvl2pPr lvl="1" algn="ctr">
              <a:spcBef>
                <a:spcPts val="0"/>
              </a:spcBef>
              <a:spcAft>
                <a:spcPts val="0"/>
              </a:spcAft>
              <a:buClr>
                <a:srgbClr val="FFFFFF"/>
              </a:buClr>
              <a:buSzPts val="6000"/>
              <a:buNone/>
              <a:defRPr sz="6000">
                <a:solidFill>
                  <a:srgbClr val="FFFFFF"/>
                </a:solidFill>
              </a:defRPr>
            </a:lvl2pPr>
            <a:lvl3pPr lvl="2" algn="ctr">
              <a:spcBef>
                <a:spcPts val="0"/>
              </a:spcBef>
              <a:spcAft>
                <a:spcPts val="0"/>
              </a:spcAft>
              <a:buClr>
                <a:srgbClr val="FFFFFF"/>
              </a:buClr>
              <a:buSzPts val="6000"/>
              <a:buNone/>
              <a:defRPr sz="6000">
                <a:solidFill>
                  <a:srgbClr val="FFFFFF"/>
                </a:solidFill>
              </a:defRPr>
            </a:lvl3pPr>
            <a:lvl4pPr lvl="3" algn="ctr">
              <a:spcBef>
                <a:spcPts val="0"/>
              </a:spcBef>
              <a:spcAft>
                <a:spcPts val="0"/>
              </a:spcAft>
              <a:buClr>
                <a:srgbClr val="FFFFFF"/>
              </a:buClr>
              <a:buSzPts val="6000"/>
              <a:buNone/>
              <a:defRPr sz="6000">
                <a:solidFill>
                  <a:srgbClr val="FFFFFF"/>
                </a:solidFill>
              </a:defRPr>
            </a:lvl4pPr>
            <a:lvl5pPr lvl="4" algn="ctr">
              <a:spcBef>
                <a:spcPts val="0"/>
              </a:spcBef>
              <a:spcAft>
                <a:spcPts val="0"/>
              </a:spcAft>
              <a:buClr>
                <a:srgbClr val="FFFFFF"/>
              </a:buClr>
              <a:buSzPts val="6000"/>
              <a:buNone/>
              <a:defRPr sz="6000">
                <a:solidFill>
                  <a:srgbClr val="FFFFFF"/>
                </a:solidFill>
              </a:defRPr>
            </a:lvl5pPr>
            <a:lvl6pPr lvl="5" algn="ctr">
              <a:spcBef>
                <a:spcPts val="0"/>
              </a:spcBef>
              <a:spcAft>
                <a:spcPts val="0"/>
              </a:spcAft>
              <a:buClr>
                <a:srgbClr val="FFFFFF"/>
              </a:buClr>
              <a:buSzPts val="6000"/>
              <a:buNone/>
              <a:defRPr sz="6000">
                <a:solidFill>
                  <a:srgbClr val="FFFFFF"/>
                </a:solidFill>
              </a:defRPr>
            </a:lvl6pPr>
            <a:lvl7pPr lvl="6" algn="ctr">
              <a:spcBef>
                <a:spcPts val="0"/>
              </a:spcBef>
              <a:spcAft>
                <a:spcPts val="0"/>
              </a:spcAft>
              <a:buClr>
                <a:srgbClr val="FFFFFF"/>
              </a:buClr>
              <a:buSzPts val="6000"/>
              <a:buNone/>
              <a:defRPr sz="6000">
                <a:solidFill>
                  <a:srgbClr val="FFFFFF"/>
                </a:solidFill>
              </a:defRPr>
            </a:lvl7pPr>
            <a:lvl8pPr lvl="7" algn="ctr">
              <a:spcBef>
                <a:spcPts val="0"/>
              </a:spcBef>
              <a:spcAft>
                <a:spcPts val="0"/>
              </a:spcAft>
              <a:buClr>
                <a:srgbClr val="FFFFFF"/>
              </a:buClr>
              <a:buSzPts val="6000"/>
              <a:buNone/>
              <a:defRPr sz="6000">
                <a:solidFill>
                  <a:srgbClr val="FFFFFF"/>
                </a:solidFill>
              </a:defRPr>
            </a:lvl8pPr>
            <a:lvl9pPr lvl="8" algn="ctr">
              <a:spcBef>
                <a:spcPts val="0"/>
              </a:spcBef>
              <a:spcAft>
                <a:spcPts val="0"/>
              </a:spcAft>
              <a:buClr>
                <a:srgbClr val="FFFFFF"/>
              </a:buClr>
              <a:buSzPts val="6000"/>
              <a:buNone/>
              <a:defRPr sz="6000">
                <a:solidFill>
                  <a:srgbClr val="FFFFFF"/>
                </a:solidFill>
              </a:defRPr>
            </a:lvl9pPr>
          </a:lstStyle>
          <a:p>
            <a:endParaRPr/>
          </a:p>
        </p:txBody>
      </p:sp>
      <p:sp>
        <p:nvSpPr>
          <p:cNvPr id="11" name="Google Shape;11;p2"/>
          <p:cNvSpPr/>
          <p:nvPr/>
        </p:nvSpPr>
        <p:spPr>
          <a:xfrm>
            <a:off x="7819049" y="4279674"/>
            <a:ext cx="237369" cy="234951"/>
          </a:xfrm>
          <a:custGeom>
            <a:avLst/>
            <a:gdLst/>
            <a:ahLst/>
            <a:cxnLst/>
            <a:rect l="l" t="t" r="r" b="b"/>
            <a:pathLst>
              <a:path w="5694" h="5636" extrusionOk="0">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flipH="1">
            <a:off x="8209639" y="2765967"/>
            <a:ext cx="397991" cy="318909"/>
          </a:xfrm>
          <a:custGeom>
            <a:avLst/>
            <a:gdLst/>
            <a:ahLst/>
            <a:cxnLst/>
            <a:rect l="l" t="t" r="r" b="b"/>
            <a:pathLst>
              <a:path w="9547" h="7650" extrusionOk="0">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932025" y="4174163"/>
            <a:ext cx="429173" cy="390820"/>
          </a:xfrm>
          <a:custGeom>
            <a:avLst/>
            <a:gdLst/>
            <a:ahLst/>
            <a:cxnLst/>
            <a:rect l="l" t="t" r="r" b="b"/>
            <a:pathLst>
              <a:path w="10295" h="9375" extrusionOk="0">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325191">
            <a:off x="4300414" y="3864280"/>
            <a:ext cx="215816" cy="318868"/>
          </a:xfrm>
          <a:custGeom>
            <a:avLst/>
            <a:gdLst/>
            <a:ahLst/>
            <a:cxnLst/>
            <a:rect l="l" t="t" r="r" b="b"/>
            <a:pathLst>
              <a:path w="5177" h="7649" extrusionOk="0">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7979525" y="2356054"/>
            <a:ext cx="860638" cy="354844"/>
          </a:xfrm>
          <a:custGeom>
            <a:avLst/>
            <a:gdLst/>
            <a:ahLst/>
            <a:cxnLst/>
            <a:rect l="l" t="t" r="r" b="b"/>
            <a:pathLst>
              <a:path w="20645" h="8512" extrusionOk="0">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79966" y="3584453"/>
            <a:ext cx="733617" cy="716817"/>
          </a:xfrm>
          <a:custGeom>
            <a:avLst/>
            <a:gdLst/>
            <a:ahLst/>
            <a:cxnLst/>
            <a:rect l="l" t="t" r="r" b="b"/>
            <a:pathLst>
              <a:path w="17598" h="17195" extrusionOk="0">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227644">
            <a:off x="4988560" y="4283914"/>
            <a:ext cx="213398" cy="167875"/>
          </a:xfrm>
          <a:custGeom>
            <a:avLst/>
            <a:gdLst/>
            <a:ahLst/>
            <a:cxnLst/>
            <a:rect l="l" t="t" r="r" b="b"/>
            <a:pathLst>
              <a:path w="5119" h="4027" extrusionOk="0">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302955">
            <a:off x="494865" y="2402127"/>
            <a:ext cx="731219" cy="544245"/>
          </a:xfrm>
          <a:custGeom>
            <a:avLst/>
            <a:gdLst/>
            <a:ahLst/>
            <a:cxnLst/>
            <a:rect l="l" t="t" r="r" b="b"/>
            <a:pathLst>
              <a:path w="17540" h="13055" extrusionOk="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424315" y="4038224"/>
            <a:ext cx="460313" cy="354844"/>
          </a:xfrm>
          <a:custGeom>
            <a:avLst/>
            <a:gdLst/>
            <a:ahLst/>
            <a:cxnLst/>
            <a:rect l="l" t="t" r="r" b="b"/>
            <a:pathLst>
              <a:path w="11042" h="8512" extrusionOk="0">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978090" y="3704975"/>
            <a:ext cx="424379" cy="908621"/>
          </a:xfrm>
          <a:custGeom>
            <a:avLst/>
            <a:gdLst/>
            <a:ahLst/>
            <a:cxnLst/>
            <a:rect l="l" t="t" r="r" b="b"/>
            <a:pathLst>
              <a:path w="10180" h="21796" extrusionOk="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09731" y="3768371"/>
            <a:ext cx="378814" cy="510672"/>
          </a:xfrm>
          <a:custGeom>
            <a:avLst/>
            <a:gdLst/>
            <a:ahLst/>
            <a:cxnLst/>
            <a:rect l="l" t="t" r="r" b="b"/>
            <a:pathLst>
              <a:path w="9087" h="12250" extrusionOk="0">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517483" y="4309108"/>
            <a:ext cx="148699" cy="117517"/>
          </a:xfrm>
          <a:custGeom>
            <a:avLst/>
            <a:gdLst/>
            <a:ahLst/>
            <a:cxnLst/>
            <a:rect l="l" t="t" r="r" b="b"/>
            <a:pathLst>
              <a:path w="3567" h="2819" extrusionOk="0">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302955">
            <a:off x="709863" y="3063411"/>
            <a:ext cx="213404" cy="167839"/>
          </a:xfrm>
          <a:custGeom>
            <a:avLst/>
            <a:gdLst/>
            <a:ahLst/>
            <a:cxnLst/>
            <a:rect l="l" t="t" r="r" b="b"/>
            <a:pathLst>
              <a:path w="5119" h="4026" extrusionOk="0">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3814210">
            <a:off x="918830" y="2734888"/>
            <a:ext cx="441133" cy="211020"/>
          </a:xfrm>
          <a:custGeom>
            <a:avLst/>
            <a:gdLst/>
            <a:ahLst/>
            <a:cxnLst/>
            <a:rect l="l" t="t" r="r" b="b"/>
            <a:pathLst>
              <a:path w="10582" h="5062" extrusionOk="0">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827807">
            <a:off x="1588716" y="535573"/>
            <a:ext cx="352425" cy="299690"/>
          </a:xfrm>
          <a:custGeom>
            <a:avLst/>
            <a:gdLst/>
            <a:ahLst/>
            <a:cxnLst/>
            <a:rect l="l" t="t" r="r" b="b"/>
            <a:pathLst>
              <a:path w="8454" h="7189" extrusionOk="0">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827807">
            <a:off x="3501985" y="452707"/>
            <a:ext cx="323660" cy="201391"/>
          </a:xfrm>
          <a:custGeom>
            <a:avLst/>
            <a:gdLst/>
            <a:ahLst/>
            <a:cxnLst/>
            <a:rect l="l" t="t" r="r" b="b"/>
            <a:pathLst>
              <a:path w="7764" h="4831" extrusionOk="0">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827807">
            <a:off x="1185423" y="1261974"/>
            <a:ext cx="208603" cy="462729"/>
          </a:xfrm>
          <a:custGeom>
            <a:avLst/>
            <a:gdLst/>
            <a:ahLst/>
            <a:cxnLst/>
            <a:rect l="l" t="t" r="r" b="b"/>
            <a:pathLst>
              <a:path w="5004" h="11100" extrusionOk="0">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827807">
            <a:off x="848950" y="1332927"/>
            <a:ext cx="148699" cy="115099"/>
          </a:xfrm>
          <a:custGeom>
            <a:avLst/>
            <a:gdLst/>
            <a:ahLst/>
            <a:cxnLst/>
            <a:rect l="l" t="t" r="r" b="b"/>
            <a:pathLst>
              <a:path w="3567" h="2761" extrusionOk="0">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827807">
            <a:off x="3855665" y="672377"/>
            <a:ext cx="285350" cy="383607"/>
          </a:xfrm>
          <a:custGeom>
            <a:avLst/>
            <a:gdLst/>
            <a:ahLst/>
            <a:cxnLst/>
            <a:rect l="l" t="t" r="r" b="b"/>
            <a:pathLst>
              <a:path w="6845" h="9202" extrusionOk="0">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827807">
            <a:off x="943942" y="779697"/>
            <a:ext cx="855841" cy="608927"/>
          </a:xfrm>
          <a:custGeom>
            <a:avLst/>
            <a:gdLst/>
            <a:ahLst/>
            <a:cxnLst/>
            <a:rect l="l" t="t" r="r" b="b"/>
            <a:pathLst>
              <a:path w="20530" h="14607" extrusionOk="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827807">
            <a:off x="3233619" y="682663"/>
            <a:ext cx="635356" cy="426753"/>
          </a:xfrm>
          <a:custGeom>
            <a:avLst/>
            <a:gdLst/>
            <a:ahLst/>
            <a:cxnLst/>
            <a:rect l="l" t="t" r="r" b="b"/>
            <a:pathLst>
              <a:path w="15241" h="10237" extrusionOk="0">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827807">
            <a:off x="1641303" y="1211644"/>
            <a:ext cx="177421" cy="177463"/>
          </a:xfrm>
          <a:custGeom>
            <a:avLst/>
            <a:gdLst/>
            <a:ahLst/>
            <a:cxnLst/>
            <a:rect l="l" t="t" r="r" b="b"/>
            <a:pathLst>
              <a:path w="4256" h="4257" extrusionOk="0">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238213">
            <a:off x="5331439" y="1035509"/>
            <a:ext cx="405202" cy="234951"/>
          </a:xfrm>
          <a:custGeom>
            <a:avLst/>
            <a:gdLst/>
            <a:ahLst/>
            <a:cxnLst/>
            <a:rect l="l" t="t" r="r" b="b"/>
            <a:pathLst>
              <a:path w="9720" h="5636" extrusionOk="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238213">
            <a:off x="7575209" y="1241478"/>
            <a:ext cx="632899" cy="419584"/>
          </a:xfrm>
          <a:custGeom>
            <a:avLst/>
            <a:gdLst/>
            <a:ahLst/>
            <a:cxnLst/>
            <a:rect l="l" t="t" r="r" b="b"/>
            <a:pathLst>
              <a:path w="15182" h="10065" extrusionOk="0">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238213">
            <a:off x="6995489" y="1429804"/>
            <a:ext cx="381190" cy="179840"/>
          </a:xfrm>
          <a:custGeom>
            <a:avLst/>
            <a:gdLst/>
            <a:ahLst/>
            <a:cxnLst/>
            <a:rect l="l" t="t" r="r" b="b"/>
            <a:pathLst>
              <a:path w="9144" h="4314" extrusionOk="0">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238213">
            <a:off x="6702849" y="675419"/>
            <a:ext cx="453143" cy="611347"/>
          </a:xfrm>
          <a:custGeom>
            <a:avLst/>
            <a:gdLst/>
            <a:ahLst/>
            <a:cxnLst/>
            <a:rect l="l" t="t" r="r" b="b"/>
            <a:pathLst>
              <a:path w="10870" h="14665" extrusionOk="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238213">
            <a:off x="7075758" y="876307"/>
            <a:ext cx="769551" cy="350050"/>
          </a:xfrm>
          <a:custGeom>
            <a:avLst/>
            <a:gdLst/>
            <a:ahLst/>
            <a:cxnLst/>
            <a:rect l="l" t="t" r="r" b="b"/>
            <a:pathLst>
              <a:path w="18460" h="8397" extrusionOk="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238213">
            <a:off x="5199525" y="1012194"/>
            <a:ext cx="167875" cy="143905"/>
          </a:xfrm>
          <a:custGeom>
            <a:avLst/>
            <a:gdLst/>
            <a:ahLst/>
            <a:cxnLst/>
            <a:rect l="l" t="t" r="r" b="b"/>
            <a:pathLst>
              <a:path w="4027" h="3452" extrusionOk="0">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238213">
            <a:off x="6410986" y="1078469"/>
            <a:ext cx="287727" cy="407620"/>
          </a:xfrm>
          <a:custGeom>
            <a:avLst/>
            <a:gdLst/>
            <a:ahLst/>
            <a:cxnLst/>
            <a:rect l="l" t="t" r="r" b="b"/>
            <a:pathLst>
              <a:path w="6902" h="9778" extrusionOk="0">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238213">
            <a:off x="6420955" y="816647"/>
            <a:ext cx="213398" cy="167875"/>
          </a:xfrm>
          <a:custGeom>
            <a:avLst/>
            <a:gdLst/>
            <a:ahLst/>
            <a:cxnLst/>
            <a:rect l="l" t="t" r="r" b="b"/>
            <a:pathLst>
              <a:path w="5119" h="4027" extrusionOk="0">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564727" y="3768374"/>
            <a:ext cx="258866" cy="348972"/>
          </a:xfrm>
          <a:custGeom>
            <a:avLst/>
            <a:gdLst/>
            <a:ahLst/>
            <a:cxnLst/>
            <a:rect l="l" t="t" r="r" b="b"/>
            <a:pathLst>
              <a:path w="9087" h="12250" extrusionOk="0">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rgbClr val="FE6594"/>
        </a:solidFill>
        <a:effectLst/>
      </p:bgPr>
    </p:bg>
    <p:spTree>
      <p:nvGrpSpPr>
        <p:cNvPr id="1" name="Shape 314"/>
        <p:cNvGrpSpPr/>
        <p:nvPr/>
      </p:nvGrpSpPr>
      <p:grpSpPr>
        <a:xfrm>
          <a:off x="0" y="0"/>
          <a:ext cx="0" cy="0"/>
          <a:chOff x="0" y="0"/>
          <a:chExt cx="0" cy="0"/>
        </a:xfrm>
      </p:grpSpPr>
      <p:sp>
        <p:nvSpPr>
          <p:cNvPr id="315" name="Google Shape;315;p11"/>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
        <p:nvSpPr>
          <p:cNvPr id="316" name="Google Shape;316;p11"/>
          <p:cNvSpPr/>
          <p:nvPr/>
        </p:nvSpPr>
        <p:spPr>
          <a:xfrm>
            <a:off x="8879183" y="4878827"/>
            <a:ext cx="156799" cy="155201"/>
          </a:xfrm>
          <a:custGeom>
            <a:avLst/>
            <a:gdLst/>
            <a:ahLst/>
            <a:cxnLst/>
            <a:rect l="l" t="t" r="r" b="b"/>
            <a:pathLst>
              <a:path w="5694" h="5636" extrusionOk="0">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a:off x="8714628" y="82976"/>
            <a:ext cx="267665" cy="155201"/>
          </a:xfrm>
          <a:custGeom>
            <a:avLst/>
            <a:gdLst/>
            <a:ahLst/>
            <a:cxnLst/>
            <a:rect l="l" t="t" r="r" b="b"/>
            <a:pathLst>
              <a:path w="9720" h="5636" extrusionOk="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1"/>
          <p:cNvSpPr/>
          <p:nvPr/>
        </p:nvSpPr>
        <p:spPr>
          <a:xfrm>
            <a:off x="337680" y="4286565"/>
            <a:ext cx="483008" cy="359502"/>
          </a:xfrm>
          <a:custGeom>
            <a:avLst/>
            <a:gdLst/>
            <a:ahLst/>
            <a:cxnLst/>
            <a:rect l="l" t="t" r="r" b="b"/>
            <a:pathLst>
              <a:path w="17540" h="13055" extrusionOk="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p:nvPr/>
        </p:nvSpPr>
        <p:spPr>
          <a:xfrm>
            <a:off x="332748" y="202010"/>
            <a:ext cx="232802" cy="197967"/>
          </a:xfrm>
          <a:custGeom>
            <a:avLst/>
            <a:gdLst/>
            <a:ahLst/>
            <a:cxnLst/>
            <a:rect l="l" t="t" r="r" b="b"/>
            <a:pathLst>
              <a:path w="8454" h="7189" extrusionOk="0">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681138" y="57901"/>
            <a:ext cx="213801" cy="133034"/>
          </a:xfrm>
          <a:custGeom>
            <a:avLst/>
            <a:gdLst/>
            <a:ahLst/>
            <a:cxnLst/>
            <a:rect l="l" t="t" r="r" b="b"/>
            <a:pathLst>
              <a:path w="7764" h="4831" extrusionOk="0">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a:off x="332916" y="4687223"/>
            <a:ext cx="304069" cy="234399"/>
          </a:xfrm>
          <a:custGeom>
            <a:avLst/>
            <a:gdLst/>
            <a:ahLst/>
            <a:cxnLst/>
            <a:rect l="l" t="t" r="r" b="b"/>
            <a:pathLst>
              <a:path w="11042" h="8512" extrusionOk="0">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a:off x="380252" y="767349"/>
            <a:ext cx="137798" cy="305666"/>
          </a:xfrm>
          <a:custGeom>
            <a:avLst/>
            <a:gdLst/>
            <a:ahLst/>
            <a:cxnLst/>
            <a:rect l="l" t="t" r="r" b="b"/>
            <a:pathLst>
              <a:path w="5004" h="11100" extrusionOk="0">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a:off x="8678042" y="4055315"/>
            <a:ext cx="262901" cy="210662"/>
          </a:xfrm>
          <a:custGeom>
            <a:avLst/>
            <a:gdLst/>
            <a:ahLst/>
            <a:cxnLst/>
            <a:rect l="l" t="t" r="r" b="b"/>
            <a:pathLst>
              <a:path w="9547" h="7650" extrusionOk="0">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1"/>
          <p:cNvSpPr/>
          <p:nvPr/>
        </p:nvSpPr>
        <p:spPr>
          <a:xfrm>
            <a:off x="698737" y="4467080"/>
            <a:ext cx="280332" cy="600207"/>
          </a:xfrm>
          <a:custGeom>
            <a:avLst/>
            <a:gdLst/>
            <a:ahLst/>
            <a:cxnLst/>
            <a:rect l="l" t="t" r="r" b="b"/>
            <a:pathLst>
              <a:path w="10180" h="21796" extrusionOk="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1"/>
          <p:cNvSpPr/>
          <p:nvPr/>
        </p:nvSpPr>
        <p:spPr>
          <a:xfrm>
            <a:off x="1107326" y="4517779"/>
            <a:ext cx="250233" cy="337334"/>
          </a:xfrm>
          <a:custGeom>
            <a:avLst/>
            <a:gdLst/>
            <a:ahLst/>
            <a:cxnLst/>
            <a:rect l="l" t="t" r="r" b="b"/>
            <a:pathLst>
              <a:path w="9087" h="12250" extrusionOk="0">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1"/>
          <p:cNvSpPr/>
          <p:nvPr/>
        </p:nvSpPr>
        <p:spPr>
          <a:xfrm>
            <a:off x="8293219" y="4809127"/>
            <a:ext cx="283499" cy="258164"/>
          </a:xfrm>
          <a:custGeom>
            <a:avLst/>
            <a:gdLst/>
            <a:ahLst/>
            <a:cxnLst/>
            <a:rect l="l" t="t" r="r" b="b"/>
            <a:pathLst>
              <a:path w="10295" h="9375" extrusionOk="0">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a:off x="8049338" y="4737885"/>
            <a:ext cx="142562" cy="210634"/>
          </a:xfrm>
          <a:custGeom>
            <a:avLst/>
            <a:gdLst/>
            <a:ahLst/>
            <a:cxnLst/>
            <a:rect l="l" t="t" r="r" b="b"/>
            <a:pathLst>
              <a:path w="5177" h="7649" extrusionOk="0">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1"/>
          <p:cNvSpPr/>
          <p:nvPr/>
        </p:nvSpPr>
        <p:spPr>
          <a:xfrm>
            <a:off x="8526030" y="4302363"/>
            <a:ext cx="568512" cy="234399"/>
          </a:xfrm>
          <a:custGeom>
            <a:avLst/>
            <a:gdLst/>
            <a:ahLst/>
            <a:cxnLst/>
            <a:rect l="l" t="t" r="r" b="b"/>
            <a:pathLst>
              <a:path w="20645" h="8512" extrusionOk="0">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p:nvPr/>
        </p:nvSpPr>
        <p:spPr>
          <a:xfrm>
            <a:off x="8324889" y="4419567"/>
            <a:ext cx="484605" cy="473507"/>
          </a:xfrm>
          <a:custGeom>
            <a:avLst/>
            <a:gdLst/>
            <a:ahLst/>
            <a:cxnLst/>
            <a:rect l="l" t="t" r="r" b="b"/>
            <a:pathLst>
              <a:path w="17598" h="17195" extrusionOk="0">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1"/>
          <p:cNvSpPr/>
          <p:nvPr/>
        </p:nvSpPr>
        <p:spPr>
          <a:xfrm>
            <a:off x="8117441" y="4546244"/>
            <a:ext cx="140964" cy="110894"/>
          </a:xfrm>
          <a:custGeom>
            <a:avLst/>
            <a:gdLst/>
            <a:ahLst/>
            <a:cxnLst/>
            <a:rect l="l" t="t" r="r" b="b"/>
            <a:pathLst>
              <a:path w="5119" h="4027" extrusionOk="0">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1"/>
          <p:cNvSpPr/>
          <p:nvPr/>
        </p:nvSpPr>
        <p:spPr>
          <a:xfrm>
            <a:off x="1055058" y="4866169"/>
            <a:ext cx="98226" cy="77628"/>
          </a:xfrm>
          <a:custGeom>
            <a:avLst/>
            <a:gdLst/>
            <a:ahLst/>
            <a:cxnLst/>
            <a:rect l="l" t="t" r="r" b="b"/>
            <a:pathLst>
              <a:path w="3567" h="2819" extrusionOk="0">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1"/>
          <p:cNvSpPr/>
          <p:nvPr/>
        </p:nvSpPr>
        <p:spPr>
          <a:xfrm>
            <a:off x="156942" y="946322"/>
            <a:ext cx="98226" cy="76031"/>
          </a:xfrm>
          <a:custGeom>
            <a:avLst/>
            <a:gdLst/>
            <a:ahLst/>
            <a:cxnLst/>
            <a:rect l="l" t="t" r="r" b="b"/>
            <a:pathLst>
              <a:path w="3567" h="2761" extrusionOk="0">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a:off x="128635" y="4414840"/>
            <a:ext cx="140964" cy="110866"/>
          </a:xfrm>
          <a:custGeom>
            <a:avLst/>
            <a:gdLst/>
            <a:ahLst/>
            <a:cxnLst/>
            <a:rect l="l" t="t" r="r" b="b"/>
            <a:pathLst>
              <a:path w="5119" h="4026" extrusionOk="0">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1"/>
          <p:cNvSpPr/>
          <p:nvPr/>
        </p:nvSpPr>
        <p:spPr>
          <a:xfrm>
            <a:off x="65297" y="4585854"/>
            <a:ext cx="291402" cy="139395"/>
          </a:xfrm>
          <a:custGeom>
            <a:avLst/>
            <a:gdLst/>
            <a:ahLst/>
            <a:cxnLst/>
            <a:rect l="l" t="t" r="r" b="b"/>
            <a:pathLst>
              <a:path w="10582" h="5062" extrusionOk="0">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1"/>
          <p:cNvSpPr/>
          <p:nvPr/>
        </p:nvSpPr>
        <p:spPr>
          <a:xfrm>
            <a:off x="8649720" y="659413"/>
            <a:ext cx="418074" cy="277165"/>
          </a:xfrm>
          <a:custGeom>
            <a:avLst/>
            <a:gdLst/>
            <a:ahLst/>
            <a:cxnLst/>
            <a:rect l="l" t="t" r="r" b="b"/>
            <a:pathLst>
              <a:path w="15182" h="10065" extrusionOk="0">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1"/>
          <p:cNvSpPr/>
          <p:nvPr/>
        </p:nvSpPr>
        <p:spPr>
          <a:xfrm>
            <a:off x="8280731" y="616645"/>
            <a:ext cx="251803" cy="118797"/>
          </a:xfrm>
          <a:custGeom>
            <a:avLst/>
            <a:gdLst/>
            <a:ahLst/>
            <a:cxnLst/>
            <a:rect l="l" t="t" r="r" b="b"/>
            <a:pathLst>
              <a:path w="9144" h="4314" extrusionOk="0">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p:nvPr/>
        </p:nvSpPr>
        <p:spPr>
          <a:xfrm>
            <a:off x="8223699" y="81379"/>
            <a:ext cx="299333" cy="403837"/>
          </a:xfrm>
          <a:custGeom>
            <a:avLst/>
            <a:gdLst/>
            <a:ahLst/>
            <a:cxnLst/>
            <a:rect l="l" t="t" r="r" b="b"/>
            <a:pathLst>
              <a:path w="10870" h="14665" extrusionOk="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1"/>
          <p:cNvSpPr/>
          <p:nvPr/>
        </p:nvSpPr>
        <p:spPr>
          <a:xfrm>
            <a:off x="988357" y="62638"/>
            <a:ext cx="188494" cy="253400"/>
          </a:xfrm>
          <a:custGeom>
            <a:avLst/>
            <a:gdLst/>
            <a:ahLst/>
            <a:cxnLst/>
            <a:rect l="l" t="t" r="r" b="b"/>
            <a:pathLst>
              <a:path w="6845" h="9202" extrusionOk="0">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1"/>
          <p:cNvSpPr/>
          <p:nvPr/>
        </p:nvSpPr>
        <p:spPr>
          <a:xfrm>
            <a:off x="8431174" y="334761"/>
            <a:ext cx="508342" cy="231232"/>
          </a:xfrm>
          <a:custGeom>
            <a:avLst/>
            <a:gdLst/>
            <a:ahLst/>
            <a:cxnLst/>
            <a:rect l="l" t="t" r="r" b="b"/>
            <a:pathLst>
              <a:path w="18460" h="8397" extrusionOk="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1"/>
          <p:cNvSpPr/>
          <p:nvPr/>
        </p:nvSpPr>
        <p:spPr>
          <a:xfrm>
            <a:off x="76199" y="458559"/>
            <a:ext cx="565345" cy="402240"/>
          </a:xfrm>
          <a:custGeom>
            <a:avLst/>
            <a:gdLst/>
            <a:ahLst/>
            <a:cxnLst/>
            <a:rect l="l" t="t" r="r" b="b"/>
            <a:pathLst>
              <a:path w="20530" h="14607" extrusionOk="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1"/>
          <p:cNvSpPr/>
          <p:nvPr/>
        </p:nvSpPr>
        <p:spPr>
          <a:xfrm>
            <a:off x="628870" y="216248"/>
            <a:ext cx="419699" cy="281901"/>
          </a:xfrm>
          <a:custGeom>
            <a:avLst/>
            <a:gdLst/>
            <a:ahLst/>
            <a:cxnLst/>
            <a:rect l="l" t="t" r="r" b="b"/>
            <a:pathLst>
              <a:path w="15241" h="10237" extrusionOk="0">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1"/>
          <p:cNvSpPr/>
          <p:nvPr/>
        </p:nvSpPr>
        <p:spPr>
          <a:xfrm>
            <a:off x="8592688" y="748087"/>
            <a:ext cx="110894" cy="95059"/>
          </a:xfrm>
          <a:custGeom>
            <a:avLst/>
            <a:gdLst/>
            <a:ahLst/>
            <a:cxnLst/>
            <a:rect l="l" t="t" r="r" b="b"/>
            <a:pathLst>
              <a:path w="4027" h="3452" extrusionOk="0">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p:nvPr/>
        </p:nvSpPr>
        <p:spPr>
          <a:xfrm>
            <a:off x="576629" y="604238"/>
            <a:ext cx="117200" cy="117227"/>
          </a:xfrm>
          <a:custGeom>
            <a:avLst/>
            <a:gdLst/>
            <a:ahLst/>
            <a:cxnLst/>
            <a:rect l="l" t="t" r="r" b="b"/>
            <a:pathLst>
              <a:path w="4256" h="4257" extrusionOk="0">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1"/>
          <p:cNvSpPr/>
          <p:nvPr/>
        </p:nvSpPr>
        <p:spPr>
          <a:xfrm>
            <a:off x="7976651" y="247657"/>
            <a:ext cx="190064" cy="269262"/>
          </a:xfrm>
          <a:custGeom>
            <a:avLst/>
            <a:gdLst/>
            <a:ahLst/>
            <a:cxnLst/>
            <a:rect l="l" t="t" r="r" b="b"/>
            <a:pathLst>
              <a:path w="6902" h="9778" extrusionOk="0">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p:nvPr/>
        </p:nvSpPr>
        <p:spPr>
          <a:xfrm>
            <a:off x="8073256" y="84546"/>
            <a:ext cx="140964" cy="110894"/>
          </a:xfrm>
          <a:custGeom>
            <a:avLst/>
            <a:gdLst/>
            <a:ahLst/>
            <a:cxnLst/>
            <a:rect l="l" t="t" r="r" b="b"/>
            <a:pathLst>
              <a:path w="5119" h="4027" extrusionOk="0">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346"/>
        <p:cNvGrpSpPr/>
        <p:nvPr/>
      </p:nvGrpSpPr>
      <p:grpSpPr>
        <a:xfrm>
          <a:off x="0" y="0"/>
          <a:ext cx="0" cy="0"/>
          <a:chOff x="0" y="0"/>
          <a:chExt cx="0" cy="0"/>
        </a:xfrm>
      </p:grpSpPr>
      <p:sp>
        <p:nvSpPr>
          <p:cNvPr id="347" name="Google Shape;347;p12"/>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48" name="Google Shape;348;p1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49" name="Google Shape;349;p12"/>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2"/>
        <p:cNvGrpSpPr/>
        <p:nvPr/>
      </p:nvGrpSpPr>
      <p:grpSpPr>
        <a:xfrm>
          <a:off x="0" y="0"/>
          <a:ext cx="0" cy="0"/>
          <a:chOff x="0" y="0"/>
          <a:chExt cx="0" cy="0"/>
        </a:xfrm>
      </p:grpSpPr>
      <p:sp>
        <p:nvSpPr>
          <p:cNvPr id="43" name="Google Shape;43;p3"/>
          <p:cNvSpPr txBox="1">
            <a:spLocks noGrp="1"/>
          </p:cNvSpPr>
          <p:nvPr>
            <p:ph type="ctrTitle"/>
          </p:nvPr>
        </p:nvSpPr>
        <p:spPr>
          <a:xfrm>
            <a:off x="1575125" y="1507150"/>
            <a:ext cx="5993700" cy="11598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4" name="Google Shape;44;p3"/>
          <p:cNvSpPr txBox="1">
            <a:spLocks noGrp="1"/>
          </p:cNvSpPr>
          <p:nvPr>
            <p:ph type="subTitle" idx="1"/>
          </p:nvPr>
        </p:nvSpPr>
        <p:spPr>
          <a:xfrm>
            <a:off x="1575125" y="2763852"/>
            <a:ext cx="5993700" cy="784800"/>
          </a:xfrm>
          <a:prstGeom prst="rect">
            <a:avLst/>
          </a:prstGeom>
        </p:spPr>
        <p:txBody>
          <a:bodyPr spcFirstLastPara="1" wrap="square" lIns="0" tIns="0" rIns="0" bIns="0" anchor="t" anchorCtr="0">
            <a:noAutofit/>
          </a:bodyPr>
          <a:lstStyle>
            <a:lvl1pPr lvl="0" algn="ctr" rtl="0">
              <a:spcBef>
                <a:spcPts val="0"/>
              </a:spcBef>
              <a:spcAft>
                <a:spcPts val="0"/>
              </a:spcAft>
              <a:buClr>
                <a:srgbClr val="7B77C8"/>
              </a:buClr>
              <a:buSzPts val="2000"/>
              <a:buNone/>
              <a:defRPr sz="2000">
                <a:solidFill>
                  <a:srgbClr val="7B77C8"/>
                </a:solidFill>
              </a:defRPr>
            </a:lvl1pPr>
            <a:lvl2pPr lvl="1" algn="ctr" rtl="0">
              <a:spcBef>
                <a:spcPts val="0"/>
              </a:spcBef>
              <a:spcAft>
                <a:spcPts val="0"/>
              </a:spcAft>
              <a:buClr>
                <a:srgbClr val="7B77C8"/>
              </a:buClr>
              <a:buSzPts val="2000"/>
              <a:buNone/>
              <a:defRPr sz="2000">
                <a:solidFill>
                  <a:srgbClr val="7B77C8"/>
                </a:solidFill>
              </a:defRPr>
            </a:lvl2pPr>
            <a:lvl3pPr lvl="2" algn="ctr" rtl="0">
              <a:spcBef>
                <a:spcPts val="0"/>
              </a:spcBef>
              <a:spcAft>
                <a:spcPts val="0"/>
              </a:spcAft>
              <a:buClr>
                <a:srgbClr val="7B77C8"/>
              </a:buClr>
              <a:buSzPts val="2000"/>
              <a:buNone/>
              <a:defRPr sz="2000">
                <a:solidFill>
                  <a:srgbClr val="7B77C8"/>
                </a:solidFill>
              </a:defRPr>
            </a:lvl3pPr>
            <a:lvl4pPr lvl="3" algn="ctr" rtl="0">
              <a:spcBef>
                <a:spcPts val="0"/>
              </a:spcBef>
              <a:spcAft>
                <a:spcPts val="0"/>
              </a:spcAft>
              <a:buClr>
                <a:srgbClr val="7B77C8"/>
              </a:buClr>
              <a:buSzPts val="2000"/>
              <a:buNone/>
              <a:defRPr sz="2000">
                <a:solidFill>
                  <a:srgbClr val="7B77C8"/>
                </a:solidFill>
              </a:defRPr>
            </a:lvl4pPr>
            <a:lvl5pPr lvl="4" algn="ctr" rtl="0">
              <a:spcBef>
                <a:spcPts val="0"/>
              </a:spcBef>
              <a:spcAft>
                <a:spcPts val="0"/>
              </a:spcAft>
              <a:buSzPts val="2000"/>
              <a:buNone/>
              <a:defRPr sz="2000">
                <a:solidFill>
                  <a:srgbClr val="7B77C8"/>
                </a:solidFill>
              </a:defRPr>
            </a:lvl5pPr>
            <a:lvl6pPr lvl="5" algn="ctr" rtl="0">
              <a:spcBef>
                <a:spcPts val="0"/>
              </a:spcBef>
              <a:spcAft>
                <a:spcPts val="0"/>
              </a:spcAft>
              <a:buClr>
                <a:srgbClr val="7B77C8"/>
              </a:buClr>
              <a:buSzPts val="2000"/>
              <a:buNone/>
              <a:defRPr sz="2000">
                <a:solidFill>
                  <a:srgbClr val="7B77C8"/>
                </a:solidFill>
              </a:defRPr>
            </a:lvl6pPr>
            <a:lvl7pPr lvl="6" algn="ctr" rtl="0">
              <a:spcBef>
                <a:spcPts val="0"/>
              </a:spcBef>
              <a:spcAft>
                <a:spcPts val="0"/>
              </a:spcAft>
              <a:buClr>
                <a:srgbClr val="7B77C8"/>
              </a:buClr>
              <a:buSzPts val="2000"/>
              <a:buNone/>
              <a:defRPr sz="2000">
                <a:solidFill>
                  <a:srgbClr val="7B77C8"/>
                </a:solidFill>
              </a:defRPr>
            </a:lvl7pPr>
            <a:lvl8pPr lvl="7" algn="ctr" rtl="0">
              <a:spcBef>
                <a:spcPts val="0"/>
              </a:spcBef>
              <a:spcAft>
                <a:spcPts val="0"/>
              </a:spcAft>
              <a:buClr>
                <a:srgbClr val="7B77C8"/>
              </a:buClr>
              <a:buSzPts val="2000"/>
              <a:buNone/>
              <a:defRPr sz="2000">
                <a:solidFill>
                  <a:srgbClr val="7B77C8"/>
                </a:solidFill>
              </a:defRPr>
            </a:lvl8pPr>
            <a:lvl9pPr lvl="8" algn="ctr" rtl="0">
              <a:spcBef>
                <a:spcPts val="0"/>
              </a:spcBef>
              <a:spcAft>
                <a:spcPts val="0"/>
              </a:spcAft>
              <a:buClr>
                <a:srgbClr val="7B77C8"/>
              </a:buClr>
              <a:buSzPts val="2000"/>
              <a:buNone/>
              <a:defRPr sz="2000">
                <a:solidFill>
                  <a:srgbClr val="7B77C8"/>
                </a:solidFill>
              </a:defRPr>
            </a:lvl9pPr>
          </a:lstStyle>
          <a:p>
            <a:endParaRPr/>
          </a:p>
        </p:txBody>
      </p:sp>
      <p:sp>
        <p:nvSpPr>
          <p:cNvPr id="45" name="Google Shape;45;p3"/>
          <p:cNvSpPr/>
          <p:nvPr/>
        </p:nvSpPr>
        <p:spPr>
          <a:xfrm>
            <a:off x="7819049" y="4279674"/>
            <a:ext cx="237369" cy="234951"/>
          </a:xfrm>
          <a:custGeom>
            <a:avLst/>
            <a:gdLst/>
            <a:ahLst/>
            <a:cxnLst/>
            <a:rect l="l" t="t" r="r" b="b"/>
            <a:pathLst>
              <a:path w="5694" h="5636" extrusionOk="0">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800000" flipH="1">
            <a:off x="8209639" y="2765967"/>
            <a:ext cx="397991" cy="318909"/>
          </a:xfrm>
          <a:custGeom>
            <a:avLst/>
            <a:gdLst/>
            <a:ahLst/>
            <a:cxnLst/>
            <a:rect l="l" t="t" r="r" b="b"/>
            <a:pathLst>
              <a:path w="9547" h="7650" extrusionOk="0">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932025" y="4174163"/>
            <a:ext cx="429173" cy="390820"/>
          </a:xfrm>
          <a:custGeom>
            <a:avLst/>
            <a:gdLst/>
            <a:ahLst/>
            <a:cxnLst/>
            <a:rect l="l" t="t" r="r" b="b"/>
            <a:pathLst>
              <a:path w="10295" h="9375" extrusionOk="0">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2325191">
            <a:off x="4300414" y="3864280"/>
            <a:ext cx="215816" cy="318868"/>
          </a:xfrm>
          <a:custGeom>
            <a:avLst/>
            <a:gdLst/>
            <a:ahLst/>
            <a:cxnLst/>
            <a:rect l="l" t="t" r="r" b="b"/>
            <a:pathLst>
              <a:path w="5177" h="7649" extrusionOk="0">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0800000" flipH="1">
            <a:off x="7979525" y="2356054"/>
            <a:ext cx="860638" cy="354844"/>
          </a:xfrm>
          <a:custGeom>
            <a:avLst/>
            <a:gdLst/>
            <a:ahLst/>
            <a:cxnLst/>
            <a:rect l="l" t="t" r="r" b="b"/>
            <a:pathLst>
              <a:path w="20645" h="8512" extrusionOk="0">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6979966" y="3584453"/>
            <a:ext cx="733617" cy="716817"/>
          </a:xfrm>
          <a:custGeom>
            <a:avLst/>
            <a:gdLst/>
            <a:ahLst/>
            <a:cxnLst/>
            <a:rect l="l" t="t" r="r" b="b"/>
            <a:pathLst>
              <a:path w="17598" h="17195" extrusionOk="0">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1227644">
            <a:off x="4988560" y="4283914"/>
            <a:ext cx="213398" cy="167875"/>
          </a:xfrm>
          <a:custGeom>
            <a:avLst/>
            <a:gdLst/>
            <a:ahLst/>
            <a:cxnLst/>
            <a:rect l="l" t="t" r="r" b="b"/>
            <a:pathLst>
              <a:path w="5119" h="4027" extrusionOk="0">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302955">
            <a:off x="494865" y="2402127"/>
            <a:ext cx="731219" cy="544245"/>
          </a:xfrm>
          <a:custGeom>
            <a:avLst/>
            <a:gdLst/>
            <a:ahLst/>
            <a:cxnLst/>
            <a:rect l="l" t="t" r="r" b="b"/>
            <a:pathLst>
              <a:path w="17540" h="13055" extrusionOk="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424315" y="4038224"/>
            <a:ext cx="460313" cy="354844"/>
          </a:xfrm>
          <a:custGeom>
            <a:avLst/>
            <a:gdLst/>
            <a:ahLst/>
            <a:cxnLst/>
            <a:rect l="l" t="t" r="r" b="b"/>
            <a:pathLst>
              <a:path w="11042" h="8512" extrusionOk="0">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978090" y="3704975"/>
            <a:ext cx="424379" cy="908621"/>
          </a:xfrm>
          <a:custGeom>
            <a:avLst/>
            <a:gdLst/>
            <a:ahLst/>
            <a:cxnLst/>
            <a:rect l="l" t="t" r="r" b="b"/>
            <a:pathLst>
              <a:path w="10180" h="21796" extrusionOk="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4609731" y="3768371"/>
            <a:ext cx="378814" cy="510672"/>
          </a:xfrm>
          <a:custGeom>
            <a:avLst/>
            <a:gdLst/>
            <a:ahLst/>
            <a:cxnLst/>
            <a:rect l="l" t="t" r="r" b="b"/>
            <a:pathLst>
              <a:path w="9087" h="12250" extrusionOk="0">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517483" y="4309108"/>
            <a:ext cx="148699" cy="117517"/>
          </a:xfrm>
          <a:custGeom>
            <a:avLst/>
            <a:gdLst/>
            <a:ahLst/>
            <a:cxnLst/>
            <a:rect l="l" t="t" r="r" b="b"/>
            <a:pathLst>
              <a:path w="3567" h="2819" extrusionOk="0">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302955">
            <a:off x="709863" y="3063411"/>
            <a:ext cx="213404" cy="167839"/>
          </a:xfrm>
          <a:custGeom>
            <a:avLst/>
            <a:gdLst/>
            <a:ahLst/>
            <a:cxnLst/>
            <a:rect l="l" t="t" r="r" b="b"/>
            <a:pathLst>
              <a:path w="5119" h="4026" extrusionOk="0">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rot="-3814210">
            <a:off x="918830" y="2734888"/>
            <a:ext cx="441133" cy="211020"/>
          </a:xfrm>
          <a:custGeom>
            <a:avLst/>
            <a:gdLst/>
            <a:ahLst/>
            <a:cxnLst/>
            <a:rect l="l" t="t" r="r" b="b"/>
            <a:pathLst>
              <a:path w="10582" h="5062" extrusionOk="0">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827807">
            <a:off x="1588716" y="535573"/>
            <a:ext cx="352425" cy="299690"/>
          </a:xfrm>
          <a:custGeom>
            <a:avLst/>
            <a:gdLst/>
            <a:ahLst/>
            <a:cxnLst/>
            <a:rect l="l" t="t" r="r" b="b"/>
            <a:pathLst>
              <a:path w="8454" h="7189" extrusionOk="0">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827807">
            <a:off x="3501985" y="452707"/>
            <a:ext cx="323660" cy="201391"/>
          </a:xfrm>
          <a:custGeom>
            <a:avLst/>
            <a:gdLst/>
            <a:ahLst/>
            <a:cxnLst/>
            <a:rect l="l" t="t" r="r" b="b"/>
            <a:pathLst>
              <a:path w="7764" h="4831" extrusionOk="0">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827807">
            <a:off x="1185423" y="1261974"/>
            <a:ext cx="208603" cy="462729"/>
          </a:xfrm>
          <a:custGeom>
            <a:avLst/>
            <a:gdLst/>
            <a:ahLst/>
            <a:cxnLst/>
            <a:rect l="l" t="t" r="r" b="b"/>
            <a:pathLst>
              <a:path w="5004" h="11100" extrusionOk="0">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827807">
            <a:off x="848950" y="1332927"/>
            <a:ext cx="148699" cy="115099"/>
          </a:xfrm>
          <a:custGeom>
            <a:avLst/>
            <a:gdLst/>
            <a:ahLst/>
            <a:cxnLst/>
            <a:rect l="l" t="t" r="r" b="b"/>
            <a:pathLst>
              <a:path w="3567" h="2761" extrusionOk="0">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827807">
            <a:off x="3855665" y="672377"/>
            <a:ext cx="285350" cy="383607"/>
          </a:xfrm>
          <a:custGeom>
            <a:avLst/>
            <a:gdLst/>
            <a:ahLst/>
            <a:cxnLst/>
            <a:rect l="l" t="t" r="r" b="b"/>
            <a:pathLst>
              <a:path w="6845" h="9202" extrusionOk="0">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827807">
            <a:off x="943942" y="779697"/>
            <a:ext cx="855841" cy="608927"/>
          </a:xfrm>
          <a:custGeom>
            <a:avLst/>
            <a:gdLst/>
            <a:ahLst/>
            <a:cxnLst/>
            <a:rect l="l" t="t" r="r" b="b"/>
            <a:pathLst>
              <a:path w="20530" h="14607" extrusionOk="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827807">
            <a:off x="3233619" y="682663"/>
            <a:ext cx="635356" cy="426753"/>
          </a:xfrm>
          <a:custGeom>
            <a:avLst/>
            <a:gdLst/>
            <a:ahLst/>
            <a:cxnLst/>
            <a:rect l="l" t="t" r="r" b="b"/>
            <a:pathLst>
              <a:path w="15241" h="10237" extrusionOk="0">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1827807">
            <a:off x="1641303" y="1211644"/>
            <a:ext cx="177421" cy="177463"/>
          </a:xfrm>
          <a:custGeom>
            <a:avLst/>
            <a:gdLst/>
            <a:ahLst/>
            <a:cxnLst/>
            <a:rect l="l" t="t" r="r" b="b"/>
            <a:pathLst>
              <a:path w="4256" h="4257" extrusionOk="0">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1238213">
            <a:off x="7575209" y="1241478"/>
            <a:ext cx="632899" cy="419584"/>
          </a:xfrm>
          <a:custGeom>
            <a:avLst/>
            <a:gdLst/>
            <a:ahLst/>
            <a:cxnLst/>
            <a:rect l="l" t="t" r="r" b="b"/>
            <a:pathLst>
              <a:path w="15182" h="10065" extrusionOk="0">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238213">
            <a:off x="6995489" y="1429804"/>
            <a:ext cx="381190" cy="179840"/>
          </a:xfrm>
          <a:custGeom>
            <a:avLst/>
            <a:gdLst/>
            <a:ahLst/>
            <a:cxnLst/>
            <a:rect l="l" t="t" r="r" b="b"/>
            <a:pathLst>
              <a:path w="9144" h="4314" extrusionOk="0">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1238213">
            <a:off x="6702849" y="675419"/>
            <a:ext cx="453143" cy="611347"/>
          </a:xfrm>
          <a:custGeom>
            <a:avLst/>
            <a:gdLst/>
            <a:ahLst/>
            <a:cxnLst/>
            <a:rect l="l" t="t" r="r" b="b"/>
            <a:pathLst>
              <a:path w="10870" h="14665" extrusionOk="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rot="-1238213">
            <a:off x="7075758" y="876307"/>
            <a:ext cx="769551" cy="350050"/>
          </a:xfrm>
          <a:custGeom>
            <a:avLst/>
            <a:gdLst/>
            <a:ahLst/>
            <a:cxnLst/>
            <a:rect l="l" t="t" r="r" b="b"/>
            <a:pathLst>
              <a:path w="18460" h="8397" extrusionOk="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1238213">
            <a:off x="6410986" y="1078469"/>
            <a:ext cx="287727" cy="407620"/>
          </a:xfrm>
          <a:custGeom>
            <a:avLst/>
            <a:gdLst/>
            <a:ahLst/>
            <a:cxnLst/>
            <a:rect l="l" t="t" r="r" b="b"/>
            <a:pathLst>
              <a:path w="6902" h="9778" extrusionOk="0">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rot="-1238213">
            <a:off x="6420955" y="816647"/>
            <a:ext cx="213398" cy="167875"/>
          </a:xfrm>
          <a:custGeom>
            <a:avLst/>
            <a:gdLst/>
            <a:ahLst/>
            <a:cxnLst/>
            <a:rect l="l" t="t" r="r" b="b"/>
            <a:pathLst>
              <a:path w="5119" h="4027" extrusionOk="0">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2564727" y="3768374"/>
            <a:ext cx="258866" cy="348972"/>
          </a:xfrm>
          <a:custGeom>
            <a:avLst/>
            <a:gdLst/>
            <a:ahLst/>
            <a:cxnLst/>
            <a:rect l="l" t="t" r="r" b="b"/>
            <a:pathLst>
              <a:path w="9087" h="12250" extrusionOk="0">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rot="-1238213">
            <a:off x="5331439" y="1035509"/>
            <a:ext cx="405202" cy="234951"/>
          </a:xfrm>
          <a:custGeom>
            <a:avLst/>
            <a:gdLst/>
            <a:ahLst/>
            <a:cxnLst/>
            <a:rect l="l" t="t" r="r" b="b"/>
            <a:pathLst>
              <a:path w="9720" h="5636" extrusionOk="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1238213">
            <a:off x="5199525" y="1012194"/>
            <a:ext cx="167875" cy="143905"/>
          </a:xfrm>
          <a:custGeom>
            <a:avLst/>
            <a:gdLst/>
            <a:ahLst/>
            <a:cxnLst/>
            <a:rect l="l" t="t" r="r" b="b"/>
            <a:pathLst>
              <a:path w="4027" h="3452" extrusionOk="0">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8FF1ED"/>
        </a:solidFill>
        <a:effectLst/>
      </p:bgPr>
    </p:bg>
    <p:spTree>
      <p:nvGrpSpPr>
        <p:cNvPr id="1" name="Shape 76"/>
        <p:cNvGrpSpPr/>
        <p:nvPr/>
      </p:nvGrpSpPr>
      <p:grpSpPr>
        <a:xfrm>
          <a:off x="0" y="0"/>
          <a:ext cx="0" cy="0"/>
          <a:chOff x="0" y="0"/>
          <a:chExt cx="0" cy="0"/>
        </a:xfrm>
      </p:grpSpPr>
      <p:sp>
        <p:nvSpPr>
          <p:cNvPr id="77" name="Google Shape;77;p4"/>
          <p:cNvSpPr txBox="1">
            <a:spLocks noGrp="1"/>
          </p:cNvSpPr>
          <p:nvPr>
            <p:ph type="body" idx="1"/>
          </p:nvPr>
        </p:nvSpPr>
        <p:spPr>
          <a:xfrm>
            <a:off x="2201675" y="2161800"/>
            <a:ext cx="4740600" cy="819900"/>
          </a:xfrm>
          <a:prstGeom prst="rect">
            <a:avLst/>
          </a:prstGeom>
        </p:spPr>
        <p:txBody>
          <a:bodyPr spcFirstLastPara="1" wrap="square" lIns="0" tIns="0" rIns="0" bIns="0" anchor="ctr" anchorCtr="0">
            <a:noAutofit/>
          </a:bodyPr>
          <a:lstStyle>
            <a:lvl1pPr marL="457200" lvl="0" indent="-381000" algn="ctr" rtl="0">
              <a:spcBef>
                <a:spcPts val="600"/>
              </a:spcBef>
              <a:spcAft>
                <a:spcPts val="0"/>
              </a:spcAft>
              <a:buClr>
                <a:srgbClr val="7B77C8"/>
              </a:buClr>
              <a:buSzPts val="2400"/>
              <a:buChar char="﹡"/>
              <a:defRPr>
                <a:solidFill>
                  <a:srgbClr val="7B77C8"/>
                </a:solidFill>
              </a:defRPr>
            </a:lvl1pPr>
            <a:lvl2pPr marL="914400" lvl="1" indent="-381000" algn="ctr" rtl="0">
              <a:spcBef>
                <a:spcPts val="0"/>
              </a:spcBef>
              <a:spcAft>
                <a:spcPts val="0"/>
              </a:spcAft>
              <a:buClr>
                <a:srgbClr val="7B77C8"/>
              </a:buClr>
              <a:buSzPts val="2400"/>
              <a:buChar char="○"/>
              <a:defRPr>
                <a:solidFill>
                  <a:srgbClr val="7B77C8"/>
                </a:solidFill>
              </a:defRPr>
            </a:lvl2pPr>
            <a:lvl3pPr marL="1371600" lvl="2" indent="-381000" algn="ctr" rtl="0">
              <a:spcBef>
                <a:spcPts val="0"/>
              </a:spcBef>
              <a:spcAft>
                <a:spcPts val="0"/>
              </a:spcAft>
              <a:buClr>
                <a:srgbClr val="7B77C8"/>
              </a:buClr>
              <a:buSzPts val="2400"/>
              <a:buChar char="■"/>
              <a:defRPr>
                <a:solidFill>
                  <a:srgbClr val="7B77C8"/>
                </a:solidFill>
              </a:defRPr>
            </a:lvl3pPr>
            <a:lvl4pPr marL="1828800" lvl="3" indent="-381000" algn="ctr" rtl="0">
              <a:spcBef>
                <a:spcPts val="0"/>
              </a:spcBef>
              <a:spcAft>
                <a:spcPts val="0"/>
              </a:spcAft>
              <a:buClr>
                <a:srgbClr val="7B77C8"/>
              </a:buClr>
              <a:buSzPts val="2400"/>
              <a:buChar char="●"/>
              <a:defRPr>
                <a:solidFill>
                  <a:srgbClr val="7B77C8"/>
                </a:solidFill>
              </a:defRPr>
            </a:lvl4pPr>
            <a:lvl5pPr marL="2286000" lvl="4" indent="-381000" algn="ctr" rtl="0">
              <a:spcBef>
                <a:spcPts val="0"/>
              </a:spcBef>
              <a:spcAft>
                <a:spcPts val="0"/>
              </a:spcAft>
              <a:buSzPts val="2400"/>
              <a:buChar char="○"/>
              <a:defRPr>
                <a:solidFill>
                  <a:srgbClr val="7B77C8"/>
                </a:solidFill>
              </a:defRPr>
            </a:lvl5pPr>
            <a:lvl6pPr marL="2743200" lvl="5" indent="-381000" algn="ctr" rtl="0">
              <a:spcBef>
                <a:spcPts val="0"/>
              </a:spcBef>
              <a:spcAft>
                <a:spcPts val="0"/>
              </a:spcAft>
              <a:buClr>
                <a:srgbClr val="7B77C8"/>
              </a:buClr>
              <a:buSzPts val="2400"/>
              <a:buChar char="■"/>
              <a:defRPr>
                <a:solidFill>
                  <a:srgbClr val="7B77C8"/>
                </a:solidFill>
              </a:defRPr>
            </a:lvl6pPr>
            <a:lvl7pPr marL="3200400" lvl="6" indent="-381000" algn="ctr" rtl="0">
              <a:spcBef>
                <a:spcPts val="0"/>
              </a:spcBef>
              <a:spcAft>
                <a:spcPts val="0"/>
              </a:spcAft>
              <a:buClr>
                <a:srgbClr val="7B77C8"/>
              </a:buClr>
              <a:buSzPts val="2400"/>
              <a:buChar char="●"/>
              <a:defRPr>
                <a:solidFill>
                  <a:srgbClr val="7B77C8"/>
                </a:solidFill>
              </a:defRPr>
            </a:lvl7pPr>
            <a:lvl8pPr marL="3657600" lvl="7" indent="-381000" algn="ctr" rtl="0">
              <a:spcBef>
                <a:spcPts val="0"/>
              </a:spcBef>
              <a:spcAft>
                <a:spcPts val="0"/>
              </a:spcAft>
              <a:buClr>
                <a:srgbClr val="7B77C8"/>
              </a:buClr>
              <a:buSzPts val="2400"/>
              <a:buChar char="○"/>
              <a:defRPr>
                <a:solidFill>
                  <a:srgbClr val="7B77C8"/>
                </a:solidFill>
              </a:defRPr>
            </a:lvl8pPr>
            <a:lvl9pPr marL="4114800" lvl="8" indent="-381000" algn="ctr">
              <a:spcBef>
                <a:spcPts val="0"/>
              </a:spcBef>
              <a:spcAft>
                <a:spcPts val="0"/>
              </a:spcAft>
              <a:buClr>
                <a:srgbClr val="7B77C8"/>
              </a:buClr>
              <a:buSzPts val="2400"/>
              <a:buChar char="■"/>
              <a:defRPr>
                <a:solidFill>
                  <a:srgbClr val="7B77C8"/>
                </a:solidFill>
              </a:defRPr>
            </a:lvl9pPr>
          </a:lstStyle>
          <a:p>
            <a:endParaRPr/>
          </a:p>
        </p:txBody>
      </p:sp>
      <p:sp>
        <p:nvSpPr>
          <p:cNvPr id="78" name="Google Shape;78;p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solidFill>
                  <a:srgbClr val="7B77C8"/>
                </a:solidFill>
              </a:defRPr>
            </a:lvl1pPr>
            <a:lvl2pPr lvl="1">
              <a:buNone/>
              <a:defRPr>
                <a:solidFill>
                  <a:srgbClr val="7B77C8"/>
                </a:solidFill>
              </a:defRPr>
            </a:lvl2pPr>
            <a:lvl3pPr lvl="2">
              <a:buNone/>
              <a:defRPr>
                <a:solidFill>
                  <a:srgbClr val="7B77C8"/>
                </a:solidFill>
              </a:defRPr>
            </a:lvl3pPr>
            <a:lvl4pPr lvl="3">
              <a:buNone/>
              <a:defRPr>
                <a:solidFill>
                  <a:srgbClr val="7B77C8"/>
                </a:solidFill>
              </a:defRPr>
            </a:lvl4pPr>
            <a:lvl5pPr lvl="4">
              <a:buNone/>
              <a:defRPr>
                <a:solidFill>
                  <a:srgbClr val="7B77C8"/>
                </a:solidFill>
              </a:defRPr>
            </a:lvl5pPr>
            <a:lvl6pPr lvl="5">
              <a:buNone/>
              <a:defRPr>
                <a:solidFill>
                  <a:srgbClr val="7B77C8"/>
                </a:solidFill>
              </a:defRPr>
            </a:lvl6pPr>
            <a:lvl7pPr lvl="6">
              <a:buNone/>
              <a:defRPr>
                <a:solidFill>
                  <a:srgbClr val="7B77C8"/>
                </a:solidFill>
              </a:defRPr>
            </a:lvl7pPr>
            <a:lvl8pPr lvl="7">
              <a:buNone/>
              <a:defRPr>
                <a:solidFill>
                  <a:srgbClr val="7B77C8"/>
                </a:solidFill>
              </a:defRPr>
            </a:lvl8pPr>
            <a:lvl9pPr lvl="8">
              <a:buNone/>
              <a:defRPr>
                <a:solidFill>
                  <a:srgbClr val="7B77C8"/>
                </a:solidFill>
              </a:defRPr>
            </a:lvl9pPr>
          </a:lstStyle>
          <a:p>
            <a:pPr marL="0" lvl="0" indent="0" algn="ctr" rtl="0">
              <a:spcBef>
                <a:spcPts val="0"/>
              </a:spcBef>
              <a:spcAft>
                <a:spcPts val="0"/>
              </a:spcAft>
              <a:buNone/>
            </a:pPr>
            <a:fld id="{00000000-1234-1234-1234-123412341234}" type="slidenum">
              <a:rPr lang="en"/>
              <a:t>‹#›</a:t>
            </a:fld>
            <a:endParaRPr/>
          </a:p>
        </p:txBody>
      </p:sp>
      <p:sp>
        <p:nvSpPr>
          <p:cNvPr id="79" name="Google Shape;79;p4"/>
          <p:cNvSpPr/>
          <p:nvPr/>
        </p:nvSpPr>
        <p:spPr>
          <a:xfrm>
            <a:off x="7411466" y="4537569"/>
            <a:ext cx="191219" cy="195569"/>
          </a:xfrm>
          <a:custGeom>
            <a:avLst/>
            <a:gdLst/>
            <a:ahLst/>
            <a:cxnLst/>
            <a:rect l="l" t="t" r="r" b="b"/>
            <a:pathLst>
              <a:path w="5694" h="5636" extrusionOk="0">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rot="10800000" flipH="1">
            <a:off x="7513606" y="2721238"/>
            <a:ext cx="320612" cy="265455"/>
          </a:xfrm>
          <a:custGeom>
            <a:avLst/>
            <a:gdLst/>
            <a:ahLst/>
            <a:cxnLst/>
            <a:rect l="l" t="t" r="r" b="b"/>
            <a:pathLst>
              <a:path w="9547" h="7650" extrusionOk="0">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6696926" y="4449742"/>
            <a:ext cx="345732" cy="325313"/>
          </a:xfrm>
          <a:custGeom>
            <a:avLst/>
            <a:gdLst/>
            <a:ahLst/>
            <a:cxnLst/>
            <a:rect l="l" t="t" r="r" b="b"/>
            <a:pathLst>
              <a:path w="10295" h="9375" extrusionOk="0">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rot="2380540">
            <a:off x="4232665" y="4396136"/>
            <a:ext cx="176144" cy="262107"/>
          </a:xfrm>
          <a:custGeom>
            <a:avLst/>
            <a:gdLst/>
            <a:ahLst/>
            <a:cxnLst/>
            <a:rect l="l" t="t" r="r" b="b"/>
            <a:pathLst>
              <a:path w="5177" h="7649" extrusionOk="0">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rot="10800000" flipH="1">
            <a:off x="7328238" y="2380028"/>
            <a:ext cx="693311" cy="295366"/>
          </a:xfrm>
          <a:custGeom>
            <a:avLst/>
            <a:gdLst/>
            <a:ahLst/>
            <a:cxnLst/>
            <a:rect l="l" t="t" r="r" b="b"/>
            <a:pathLst>
              <a:path w="20645" h="8512" extrusionOk="0">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6735544" y="3958867"/>
            <a:ext cx="590985" cy="596667"/>
          </a:xfrm>
          <a:custGeom>
            <a:avLst/>
            <a:gdLst/>
            <a:ahLst/>
            <a:cxnLst/>
            <a:rect l="l" t="t" r="r" b="b"/>
            <a:pathLst>
              <a:path w="17598" h="17195" extrusionOk="0">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rot="-1265014">
            <a:off x="4787792" y="4744045"/>
            <a:ext cx="172612" cy="139202"/>
          </a:xfrm>
          <a:custGeom>
            <a:avLst/>
            <a:gdLst/>
            <a:ahLst/>
            <a:cxnLst/>
            <a:rect l="l" t="t" r="r" b="b"/>
            <a:pathLst>
              <a:path w="5119" h="4027" extrusionOk="0">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rot="1342143">
            <a:off x="1297621" y="2419363"/>
            <a:ext cx="591778" cy="451068"/>
          </a:xfrm>
          <a:custGeom>
            <a:avLst/>
            <a:gdLst/>
            <a:ahLst/>
            <a:cxnLst/>
            <a:rect l="l" t="t" r="r" b="b"/>
            <a:pathLst>
              <a:path w="17540" h="13055" extrusionOk="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1948248" y="4203161"/>
            <a:ext cx="370818" cy="295366"/>
          </a:xfrm>
          <a:custGeom>
            <a:avLst/>
            <a:gdLst/>
            <a:ahLst/>
            <a:cxnLst/>
            <a:rect l="l" t="t" r="r" b="b"/>
            <a:pathLst>
              <a:path w="11042" h="8512" extrusionOk="0">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2394340" y="3925764"/>
            <a:ext cx="341870" cy="756321"/>
          </a:xfrm>
          <a:custGeom>
            <a:avLst/>
            <a:gdLst/>
            <a:ahLst/>
            <a:cxnLst/>
            <a:rect l="l" t="t" r="r" b="b"/>
            <a:pathLst>
              <a:path w="10180" h="21796" extrusionOk="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4482980" y="4314635"/>
            <a:ext cx="305164" cy="425075"/>
          </a:xfrm>
          <a:custGeom>
            <a:avLst/>
            <a:gdLst/>
            <a:ahLst/>
            <a:cxnLst/>
            <a:rect l="l" t="t" r="r" b="b"/>
            <a:pathLst>
              <a:path w="9087" h="12250" extrusionOk="0">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2828848" y="4428645"/>
            <a:ext cx="119789" cy="97819"/>
          </a:xfrm>
          <a:custGeom>
            <a:avLst/>
            <a:gdLst/>
            <a:ahLst/>
            <a:cxnLst/>
            <a:rect l="l" t="t" r="r" b="b"/>
            <a:pathLst>
              <a:path w="3567" h="2819" extrusionOk="0">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rot="1342143">
            <a:off x="1471775" y="2969131"/>
            <a:ext cx="172709" cy="139104"/>
          </a:xfrm>
          <a:custGeom>
            <a:avLst/>
            <a:gdLst/>
            <a:ahLst/>
            <a:cxnLst/>
            <a:rect l="l" t="t" r="r" b="b"/>
            <a:pathLst>
              <a:path w="5119" h="4026" extrusionOk="0">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rot="-3858601">
            <a:off x="1635743" y="2697635"/>
            <a:ext cx="364876" cy="171119"/>
          </a:xfrm>
          <a:custGeom>
            <a:avLst/>
            <a:gdLst/>
            <a:ahLst/>
            <a:cxnLst/>
            <a:rect l="l" t="t" r="r" b="b"/>
            <a:pathLst>
              <a:path w="10582" h="5062" extrusionOk="0">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rot="3360721">
            <a:off x="2243738" y="540277"/>
            <a:ext cx="286353" cy="247417"/>
          </a:xfrm>
          <a:custGeom>
            <a:avLst/>
            <a:gdLst/>
            <a:ahLst/>
            <a:cxnLst/>
            <a:rect l="l" t="t" r="r" b="b"/>
            <a:pathLst>
              <a:path w="8454" h="7189" extrusionOk="0">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rot="8704698">
            <a:off x="7218899" y="4030141"/>
            <a:ext cx="262979" cy="166256"/>
          </a:xfrm>
          <a:custGeom>
            <a:avLst/>
            <a:gdLst/>
            <a:ahLst/>
            <a:cxnLst/>
            <a:rect l="l" t="t" r="r" b="b"/>
            <a:pathLst>
              <a:path w="7764" h="4831" extrusionOk="0">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rot="3360721">
            <a:off x="1673204" y="923771"/>
            <a:ext cx="169495" cy="382018"/>
          </a:xfrm>
          <a:custGeom>
            <a:avLst/>
            <a:gdLst/>
            <a:ahLst/>
            <a:cxnLst/>
            <a:rect l="l" t="t" r="r" b="b"/>
            <a:pathLst>
              <a:path w="5004" h="11100" extrusionOk="0">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rot="3360721">
            <a:off x="1465224" y="866047"/>
            <a:ext cx="120821" cy="95023"/>
          </a:xfrm>
          <a:custGeom>
            <a:avLst/>
            <a:gdLst/>
            <a:ahLst/>
            <a:cxnLst/>
            <a:rect l="l" t="t" r="r" b="b"/>
            <a:pathLst>
              <a:path w="3567" h="2761" extrusionOk="0">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rot="3360721">
            <a:off x="1612800" y="581705"/>
            <a:ext cx="695389" cy="502715"/>
          </a:xfrm>
          <a:custGeom>
            <a:avLst/>
            <a:gdLst/>
            <a:ahLst/>
            <a:cxnLst/>
            <a:rect l="l" t="t" r="r" b="b"/>
            <a:pathLst>
              <a:path w="20530" h="14607" extrusionOk="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4"/>
          <p:cNvGrpSpPr/>
          <p:nvPr/>
        </p:nvGrpSpPr>
        <p:grpSpPr>
          <a:xfrm>
            <a:off x="4235661" y="408065"/>
            <a:ext cx="679518" cy="413378"/>
            <a:chOff x="4057027" y="451024"/>
            <a:chExt cx="788852" cy="479891"/>
          </a:xfrm>
        </p:grpSpPr>
        <p:sp>
          <p:nvSpPr>
            <p:cNvPr id="99" name="Google Shape;99;p4"/>
            <p:cNvSpPr/>
            <p:nvPr/>
          </p:nvSpPr>
          <p:spPr>
            <a:xfrm rot="1877252">
              <a:off x="4498961" y="503709"/>
              <a:ext cx="274218" cy="374537"/>
            </a:xfrm>
            <a:custGeom>
              <a:avLst/>
              <a:gdLst/>
              <a:ahLst/>
              <a:cxnLst/>
              <a:rect l="l" t="t" r="r" b="b"/>
              <a:pathLst>
                <a:path w="6845" h="9202" extrusionOk="0">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rot="1877511">
              <a:off x="4098464" y="543776"/>
              <a:ext cx="431351" cy="294387"/>
            </a:xfrm>
            <a:custGeom>
              <a:avLst/>
              <a:gdLst/>
              <a:ahLst/>
              <a:cxnLst/>
              <a:rect l="l" t="t" r="r" b="b"/>
              <a:pathLst>
                <a:path w="15241" h="10237" extrusionOk="0">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4"/>
          <p:cNvSpPr/>
          <p:nvPr/>
        </p:nvSpPr>
        <p:spPr>
          <a:xfrm rot="3360721">
            <a:off x="2075212" y="1043947"/>
            <a:ext cx="144159" cy="146509"/>
          </a:xfrm>
          <a:custGeom>
            <a:avLst/>
            <a:gdLst/>
            <a:ahLst/>
            <a:cxnLst/>
            <a:rect l="l" t="t" r="r" b="b"/>
            <a:pathLst>
              <a:path w="4256" h="4257" extrusionOk="0">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1994755">
            <a:off x="7343189" y="2110169"/>
            <a:ext cx="327777" cy="194810"/>
          </a:xfrm>
          <a:custGeom>
            <a:avLst/>
            <a:gdLst/>
            <a:ahLst/>
            <a:cxnLst/>
            <a:rect l="l" t="t" r="r" b="b"/>
            <a:pathLst>
              <a:path w="9720" h="5636" extrusionOk="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rot="-1275809">
            <a:off x="7632394" y="1006289"/>
            <a:ext cx="511987" cy="347890"/>
          </a:xfrm>
          <a:custGeom>
            <a:avLst/>
            <a:gdLst/>
            <a:ahLst/>
            <a:cxnLst/>
            <a:rect l="l" t="t" r="r" b="b"/>
            <a:pathLst>
              <a:path w="15182" h="10065" extrusionOk="0">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1275809">
            <a:off x="7165828" y="1162657"/>
            <a:ext cx="308366" cy="149111"/>
          </a:xfrm>
          <a:custGeom>
            <a:avLst/>
            <a:gdLst/>
            <a:ahLst/>
            <a:cxnLst/>
            <a:rect l="l" t="t" r="r" b="b"/>
            <a:pathLst>
              <a:path w="9144" h="4314" extrusionOk="0">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1275809">
            <a:off x="6929968" y="535417"/>
            <a:ext cx="366572" cy="506886"/>
          </a:xfrm>
          <a:custGeom>
            <a:avLst/>
            <a:gdLst/>
            <a:ahLst/>
            <a:cxnLst/>
            <a:rect l="l" t="t" r="r" b="b"/>
            <a:pathLst>
              <a:path w="10870" h="14665" extrusionOk="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rot="-1275809">
            <a:off x="7229831" y="702206"/>
            <a:ext cx="622532" cy="290237"/>
          </a:xfrm>
          <a:custGeom>
            <a:avLst/>
            <a:gdLst/>
            <a:ahLst/>
            <a:cxnLst/>
            <a:rect l="l" t="t" r="r" b="b"/>
            <a:pathLst>
              <a:path w="18460" h="8397" extrusionOk="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rot="-1275809">
            <a:off x="1721366" y="4467501"/>
            <a:ext cx="135804" cy="119316"/>
          </a:xfrm>
          <a:custGeom>
            <a:avLst/>
            <a:gdLst/>
            <a:ahLst/>
            <a:cxnLst/>
            <a:rect l="l" t="t" r="r" b="b"/>
            <a:pathLst>
              <a:path w="4027" h="3452" extrusionOk="0">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rot="-1275809">
            <a:off x="6695139" y="870581"/>
            <a:ext cx="232758" cy="337970"/>
          </a:xfrm>
          <a:custGeom>
            <a:avLst/>
            <a:gdLst/>
            <a:ahLst/>
            <a:cxnLst/>
            <a:rect l="l" t="t" r="r" b="b"/>
            <a:pathLst>
              <a:path w="6902" h="9778" extrusionOk="0">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1275809">
            <a:off x="6703297" y="652245"/>
            <a:ext cx="172630" cy="139191"/>
          </a:xfrm>
          <a:custGeom>
            <a:avLst/>
            <a:gdLst/>
            <a:ahLst/>
            <a:cxnLst/>
            <a:rect l="l" t="t" r="r" b="b"/>
            <a:pathLst>
              <a:path w="5119" h="4027" extrusionOk="0">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866905" y="3978538"/>
            <a:ext cx="208524" cy="290478"/>
          </a:xfrm>
          <a:custGeom>
            <a:avLst/>
            <a:gdLst/>
            <a:ahLst/>
            <a:cxnLst/>
            <a:rect l="l" t="t" r="r" b="b"/>
            <a:pathLst>
              <a:path w="9087" h="12250" extrusionOk="0">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1507075" y="205975"/>
            <a:ext cx="6129900" cy="8574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3" name="Google Shape;113;p5"/>
          <p:cNvSpPr txBox="1">
            <a:spLocks noGrp="1"/>
          </p:cNvSpPr>
          <p:nvPr>
            <p:ph type="body" idx="1"/>
          </p:nvPr>
        </p:nvSpPr>
        <p:spPr>
          <a:xfrm>
            <a:off x="1507075" y="1200147"/>
            <a:ext cx="6129900" cy="37257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114" name="Google Shape;114;p5"/>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115" name="Google Shape;115;p5"/>
          <p:cNvSpPr/>
          <p:nvPr/>
        </p:nvSpPr>
        <p:spPr>
          <a:xfrm>
            <a:off x="8756382" y="4814861"/>
            <a:ext cx="176272" cy="174476"/>
          </a:xfrm>
          <a:custGeom>
            <a:avLst/>
            <a:gdLst/>
            <a:ahLst/>
            <a:cxnLst/>
            <a:rect l="l" t="t" r="r" b="b"/>
            <a:pathLst>
              <a:path w="5694" h="5636" extrusionOk="0">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8591870" y="158066"/>
            <a:ext cx="300907" cy="174476"/>
          </a:xfrm>
          <a:custGeom>
            <a:avLst/>
            <a:gdLst/>
            <a:ahLst/>
            <a:cxnLst/>
            <a:rect l="l" t="t" r="r" b="b"/>
            <a:pathLst>
              <a:path w="9720" h="5636" extrusionOk="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476396" y="4122342"/>
            <a:ext cx="542995" cy="404150"/>
          </a:xfrm>
          <a:custGeom>
            <a:avLst/>
            <a:gdLst/>
            <a:ahLst/>
            <a:cxnLst/>
            <a:rect l="l" t="t" r="r" b="b"/>
            <a:pathLst>
              <a:path w="17540" h="13055" extrusionOk="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440795" y="314384"/>
            <a:ext cx="261715" cy="222553"/>
          </a:xfrm>
          <a:custGeom>
            <a:avLst/>
            <a:gdLst/>
            <a:ahLst/>
            <a:cxnLst/>
            <a:rect l="l" t="t" r="r" b="b"/>
            <a:pathLst>
              <a:path w="8454" h="7189" extrusionOk="0">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832438" y="152383"/>
            <a:ext cx="240354" cy="149556"/>
          </a:xfrm>
          <a:custGeom>
            <a:avLst/>
            <a:gdLst/>
            <a:ahLst/>
            <a:cxnLst/>
            <a:rect l="l" t="t" r="r" b="b"/>
            <a:pathLst>
              <a:path w="7764" h="4831" extrusionOk="0">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471041" y="4572743"/>
            <a:ext cx="341833" cy="263510"/>
          </a:xfrm>
          <a:custGeom>
            <a:avLst/>
            <a:gdLst/>
            <a:ahLst/>
            <a:cxnLst/>
            <a:rect l="l" t="t" r="r" b="b"/>
            <a:pathLst>
              <a:path w="11042" h="8512" extrusionOk="0">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494197" y="949910"/>
            <a:ext cx="154911" cy="343628"/>
          </a:xfrm>
          <a:custGeom>
            <a:avLst/>
            <a:gdLst/>
            <a:ahLst/>
            <a:cxnLst/>
            <a:rect l="l" t="t" r="r" b="b"/>
            <a:pathLst>
              <a:path w="5004" h="11100" extrusionOk="0">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8530268" y="3889108"/>
            <a:ext cx="295551" cy="236825"/>
          </a:xfrm>
          <a:custGeom>
            <a:avLst/>
            <a:gdLst/>
            <a:ahLst/>
            <a:cxnLst/>
            <a:rect l="l" t="t" r="r" b="b"/>
            <a:pathLst>
              <a:path w="9547" h="7650" extrusionOk="0">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882280" y="4325269"/>
            <a:ext cx="315147" cy="674750"/>
          </a:xfrm>
          <a:custGeom>
            <a:avLst/>
            <a:gdLst/>
            <a:ahLst/>
            <a:cxnLst/>
            <a:rect l="l" t="t" r="r" b="b"/>
            <a:pathLst>
              <a:path w="10180" h="21796" extrusionOk="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1341596" y="4382261"/>
            <a:ext cx="281311" cy="379229"/>
          </a:xfrm>
          <a:custGeom>
            <a:avLst/>
            <a:gdLst/>
            <a:ahLst/>
            <a:cxnLst/>
            <a:rect l="l" t="t" r="r" b="b"/>
            <a:pathLst>
              <a:path w="9087" h="12250" extrusionOk="0">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8097668" y="4736508"/>
            <a:ext cx="318707" cy="290227"/>
          </a:xfrm>
          <a:custGeom>
            <a:avLst/>
            <a:gdLst/>
            <a:ahLst/>
            <a:cxnLst/>
            <a:rect l="l" t="t" r="r" b="b"/>
            <a:pathLst>
              <a:path w="10295" h="9375" extrusionOk="0">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7823509" y="4656421"/>
            <a:ext cx="160267" cy="236794"/>
          </a:xfrm>
          <a:custGeom>
            <a:avLst/>
            <a:gdLst/>
            <a:ahLst/>
            <a:cxnLst/>
            <a:rect l="l" t="t" r="r" b="b"/>
            <a:pathLst>
              <a:path w="5177" h="7649" extrusionOk="0">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8359383" y="4166828"/>
            <a:ext cx="639118" cy="263510"/>
          </a:xfrm>
          <a:custGeom>
            <a:avLst/>
            <a:gdLst/>
            <a:ahLst/>
            <a:cxnLst/>
            <a:rect l="l" t="t" r="r" b="b"/>
            <a:pathLst>
              <a:path w="20645" h="8512" extrusionOk="0">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8133270" y="4298583"/>
            <a:ext cx="544790" cy="532314"/>
          </a:xfrm>
          <a:custGeom>
            <a:avLst/>
            <a:gdLst/>
            <a:ahLst/>
            <a:cxnLst/>
            <a:rect l="l" t="t" r="r" b="b"/>
            <a:pathLst>
              <a:path w="17598" h="17195" extrusionOk="0">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7900067" y="4440988"/>
            <a:ext cx="158471" cy="124666"/>
          </a:xfrm>
          <a:custGeom>
            <a:avLst/>
            <a:gdLst/>
            <a:ahLst/>
            <a:cxnLst/>
            <a:rect l="l" t="t" r="r" b="b"/>
            <a:pathLst>
              <a:path w="5119" h="4027" extrusionOk="0">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1282839" y="4773905"/>
            <a:ext cx="110425" cy="87269"/>
          </a:xfrm>
          <a:custGeom>
            <a:avLst/>
            <a:gdLst/>
            <a:ahLst/>
            <a:cxnLst/>
            <a:rect l="l" t="t" r="r" b="b"/>
            <a:pathLst>
              <a:path w="3567" h="2819" extrusionOk="0">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243162" y="1151103"/>
            <a:ext cx="110425" cy="85474"/>
          </a:xfrm>
          <a:custGeom>
            <a:avLst/>
            <a:gdLst/>
            <a:ahLst/>
            <a:cxnLst/>
            <a:rect l="l" t="t" r="r" b="b"/>
            <a:pathLst>
              <a:path w="3567" h="2761" extrusionOk="0">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241398" y="4266542"/>
            <a:ext cx="158471" cy="124635"/>
          </a:xfrm>
          <a:custGeom>
            <a:avLst/>
            <a:gdLst/>
            <a:ahLst/>
            <a:cxnLst/>
            <a:rect l="l" t="t" r="r" b="b"/>
            <a:pathLst>
              <a:path w="5119" h="4026" extrusionOk="0">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170196" y="4458788"/>
            <a:ext cx="327592" cy="156707"/>
          </a:xfrm>
          <a:custGeom>
            <a:avLst/>
            <a:gdLst/>
            <a:ahLst/>
            <a:cxnLst/>
            <a:rect l="l" t="t" r="r" b="b"/>
            <a:pathLst>
              <a:path w="10582" h="5062" extrusionOk="0">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8518903" y="806068"/>
            <a:ext cx="469997" cy="311587"/>
          </a:xfrm>
          <a:custGeom>
            <a:avLst/>
            <a:gdLst/>
            <a:ahLst/>
            <a:cxnLst/>
            <a:rect l="l" t="t" r="r" b="b"/>
            <a:pathLst>
              <a:path w="15182" h="10065" extrusionOk="0">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8104104" y="757991"/>
            <a:ext cx="283075" cy="133551"/>
          </a:xfrm>
          <a:custGeom>
            <a:avLst/>
            <a:gdLst/>
            <a:ahLst/>
            <a:cxnLst/>
            <a:rect l="l" t="t" r="r" b="b"/>
            <a:pathLst>
              <a:path w="9144" h="4314" extrusionOk="0">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8039991" y="156270"/>
            <a:ext cx="336508" cy="453992"/>
          </a:xfrm>
          <a:custGeom>
            <a:avLst/>
            <a:gdLst/>
            <a:ahLst/>
            <a:cxnLst/>
            <a:rect l="l" t="t" r="r" b="b"/>
            <a:pathLst>
              <a:path w="10870" h="14665" extrusionOk="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1177800" y="157708"/>
            <a:ext cx="211904" cy="284871"/>
          </a:xfrm>
          <a:custGeom>
            <a:avLst/>
            <a:gdLst/>
            <a:ahLst/>
            <a:cxnLst/>
            <a:rect l="l" t="t" r="r" b="b"/>
            <a:pathLst>
              <a:path w="6845" h="9202" extrusionOk="0">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8273225" y="441110"/>
            <a:ext cx="571475" cy="259950"/>
          </a:xfrm>
          <a:custGeom>
            <a:avLst/>
            <a:gdLst/>
            <a:ahLst/>
            <a:cxnLst/>
            <a:rect l="l" t="t" r="r" b="b"/>
            <a:pathLst>
              <a:path w="18460" h="8397" extrusionOk="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152395" y="602784"/>
            <a:ext cx="635557" cy="452196"/>
          </a:xfrm>
          <a:custGeom>
            <a:avLst/>
            <a:gdLst/>
            <a:ahLst/>
            <a:cxnLst/>
            <a:rect l="l" t="t" r="r" b="b"/>
            <a:pathLst>
              <a:path w="20530" h="14607" extrusionOk="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773681" y="330389"/>
            <a:ext cx="471823" cy="316912"/>
          </a:xfrm>
          <a:custGeom>
            <a:avLst/>
            <a:gdLst/>
            <a:ahLst/>
            <a:cxnLst/>
            <a:rect l="l" t="t" r="r" b="b"/>
            <a:pathLst>
              <a:path w="15241" h="10237" extrusionOk="0">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8454790" y="905751"/>
            <a:ext cx="124666" cy="106865"/>
          </a:xfrm>
          <a:custGeom>
            <a:avLst/>
            <a:gdLst/>
            <a:ahLst/>
            <a:cxnLst/>
            <a:rect l="l" t="t" r="r" b="b"/>
            <a:pathLst>
              <a:path w="4027" h="3452" extrusionOk="0">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714955" y="766549"/>
            <a:ext cx="131755" cy="131786"/>
          </a:xfrm>
          <a:custGeom>
            <a:avLst/>
            <a:gdLst/>
            <a:ahLst/>
            <a:cxnLst/>
            <a:rect l="l" t="t" r="r" b="b"/>
            <a:pathLst>
              <a:path w="4256" h="4257" extrusionOk="0">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7762271" y="343192"/>
            <a:ext cx="213669" cy="302702"/>
          </a:xfrm>
          <a:custGeom>
            <a:avLst/>
            <a:gdLst/>
            <a:ahLst/>
            <a:cxnLst/>
            <a:rect l="l" t="t" r="r" b="b"/>
            <a:pathLst>
              <a:path w="6902" h="9778" extrusionOk="0">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7870870" y="159831"/>
            <a:ext cx="158471" cy="124666"/>
          </a:xfrm>
          <a:custGeom>
            <a:avLst/>
            <a:gdLst/>
            <a:ahLst/>
            <a:cxnLst/>
            <a:rect l="l" t="t" r="r" b="b"/>
            <a:pathLst>
              <a:path w="5119" h="4027" extrusionOk="0">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45"/>
        <p:cNvGrpSpPr/>
        <p:nvPr/>
      </p:nvGrpSpPr>
      <p:grpSpPr>
        <a:xfrm>
          <a:off x="0" y="0"/>
          <a:ext cx="0" cy="0"/>
          <a:chOff x="0" y="0"/>
          <a:chExt cx="0" cy="0"/>
        </a:xfrm>
      </p:grpSpPr>
      <p:sp>
        <p:nvSpPr>
          <p:cNvPr id="146" name="Google Shape;146;p6"/>
          <p:cNvSpPr txBox="1">
            <a:spLocks noGrp="1"/>
          </p:cNvSpPr>
          <p:nvPr>
            <p:ph type="title"/>
          </p:nvPr>
        </p:nvSpPr>
        <p:spPr>
          <a:xfrm>
            <a:off x="1507075" y="205975"/>
            <a:ext cx="6129900" cy="8574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7" name="Google Shape;147;p6"/>
          <p:cNvSpPr txBox="1">
            <a:spLocks noGrp="1"/>
          </p:cNvSpPr>
          <p:nvPr>
            <p:ph type="body" idx="1"/>
          </p:nvPr>
        </p:nvSpPr>
        <p:spPr>
          <a:xfrm>
            <a:off x="1507037" y="1200150"/>
            <a:ext cx="2975400" cy="3725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48" name="Google Shape;148;p6"/>
          <p:cNvSpPr txBox="1">
            <a:spLocks noGrp="1"/>
          </p:cNvSpPr>
          <p:nvPr>
            <p:ph type="body" idx="2"/>
          </p:nvPr>
        </p:nvSpPr>
        <p:spPr>
          <a:xfrm>
            <a:off x="4661585" y="1200150"/>
            <a:ext cx="2975400" cy="3725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49" name="Google Shape;149;p6"/>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150" name="Google Shape;150;p6"/>
          <p:cNvSpPr/>
          <p:nvPr/>
        </p:nvSpPr>
        <p:spPr>
          <a:xfrm>
            <a:off x="8756382" y="4814861"/>
            <a:ext cx="176272" cy="174476"/>
          </a:xfrm>
          <a:custGeom>
            <a:avLst/>
            <a:gdLst/>
            <a:ahLst/>
            <a:cxnLst/>
            <a:rect l="l" t="t" r="r" b="b"/>
            <a:pathLst>
              <a:path w="5694" h="5636" extrusionOk="0">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8591870" y="158066"/>
            <a:ext cx="300907" cy="174476"/>
          </a:xfrm>
          <a:custGeom>
            <a:avLst/>
            <a:gdLst/>
            <a:ahLst/>
            <a:cxnLst/>
            <a:rect l="l" t="t" r="r" b="b"/>
            <a:pathLst>
              <a:path w="9720" h="5636" extrusionOk="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476396" y="4122342"/>
            <a:ext cx="542995" cy="404150"/>
          </a:xfrm>
          <a:custGeom>
            <a:avLst/>
            <a:gdLst/>
            <a:ahLst/>
            <a:cxnLst/>
            <a:rect l="l" t="t" r="r" b="b"/>
            <a:pathLst>
              <a:path w="17540" h="13055" extrusionOk="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440795" y="314384"/>
            <a:ext cx="261715" cy="222553"/>
          </a:xfrm>
          <a:custGeom>
            <a:avLst/>
            <a:gdLst/>
            <a:ahLst/>
            <a:cxnLst/>
            <a:rect l="l" t="t" r="r" b="b"/>
            <a:pathLst>
              <a:path w="8454" h="7189" extrusionOk="0">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832438" y="152383"/>
            <a:ext cx="240354" cy="149556"/>
          </a:xfrm>
          <a:custGeom>
            <a:avLst/>
            <a:gdLst/>
            <a:ahLst/>
            <a:cxnLst/>
            <a:rect l="l" t="t" r="r" b="b"/>
            <a:pathLst>
              <a:path w="7764" h="4831" extrusionOk="0">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471041" y="4572743"/>
            <a:ext cx="341833" cy="263510"/>
          </a:xfrm>
          <a:custGeom>
            <a:avLst/>
            <a:gdLst/>
            <a:ahLst/>
            <a:cxnLst/>
            <a:rect l="l" t="t" r="r" b="b"/>
            <a:pathLst>
              <a:path w="11042" h="8512" extrusionOk="0">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494197" y="949910"/>
            <a:ext cx="154911" cy="343628"/>
          </a:xfrm>
          <a:custGeom>
            <a:avLst/>
            <a:gdLst/>
            <a:ahLst/>
            <a:cxnLst/>
            <a:rect l="l" t="t" r="r" b="b"/>
            <a:pathLst>
              <a:path w="5004" h="11100" extrusionOk="0">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8530268" y="3889108"/>
            <a:ext cx="295551" cy="236825"/>
          </a:xfrm>
          <a:custGeom>
            <a:avLst/>
            <a:gdLst/>
            <a:ahLst/>
            <a:cxnLst/>
            <a:rect l="l" t="t" r="r" b="b"/>
            <a:pathLst>
              <a:path w="9547" h="7650" extrusionOk="0">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882280" y="4325269"/>
            <a:ext cx="315147" cy="674750"/>
          </a:xfrm>
          <a:custGeom>
            <a:avLst/>
            <a:gdLst/>
            <a:ahLst/>
            <a:cxnLst/>
            <a:rect l="l" t="t" r="r" b="b"/>
            <a:pathLst>
              <a:path w="10180" h="21796" extrusionOk="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1341596" y="4382261"/>
            <a:ext cx="281311" cy="379229"/>
          </a:xfrm>
          <a:custGeom>
            <a:avLst/>
            <a:gdLst/>
            <a:ahLst/>
            <a:cxnLst/>
            <a:rect l="l" t="t" r="r" b="b"/>
            <a:pathLst>
              <a:path w="9087" h="12250" extrusionOk="0">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8097668" y="4736508"/>
            <a:ext cx="318707" cy="290227"/>
          </a:xfrm>
          <a:custGeom>
            <a:avLst/>
            <a:gdLst/>
            <a:ahLst/>
            <a:cxnLst/>
            <a:rect l="l" t="t" r="r" b="b"/>
            <a:pathLst>
              <a:path w="10295" h="9375" extrusionOk="0">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7823509" y="4656421"/>
            <a:ext cx="160267" cy="236794"/>
          </a:xfrm>
          <a:custGeom>
            <a:avLst/>
            <a:gdLst/>
            <a:ahLst/>
            <a:cxnLst/>
            <a:rect l="l" t="t" r="r" b="b"/>
            <a:pathLst>
              <a:path w="5177" h="7649" extrusionOk="0">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8359383" y="4166828"/>
            <a:ext cx="639118" cy="263510"/>
          </a:xfrm>
          <a:custGeom>
            <a:avLst/>
            <a:gdLst/>
            <a:ahLst/>
            <a:cxnLst/>
            <a:rect l="l" t="t" r="r" b="b"/>
            <a:pathLst>
              <a:path w="20645" h="8512" extrusionOk="0">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8133270" y="4298583"/>
            <a:ext cx="544790" cy="532314"/>
          </a:xfrm>
          <a:custGeom>
            <a:avLst/>
            <a:gdLst/>
            <a:ahLst/>
            <a:cxnLst/>
            <a:rect l="l" t="t" r="r" b="b"/>
            <a:pathLst>
              <a:path w="17598" h="17195" extrusionOk="0">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7900067" y="4440988"/>
            <a:ext cx="158471" cy="124666"/>
          </a:xfrm>
          <a:custGeom>
            <a:avLst/>
            <a:gdLst/>
            <a:ahLst/>
            <a:cxnLst/>
            <a:rect l="l" t="t" r="r" b="b"/>
            <a:pathLst>
              <a:path w="5119" h="4027" extrusionOk="0">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1282839" y="4773905"/>
            <a:ext cx="110425" cy="87269"/>
          </a:xfrm>
          <a:custGeom>
            <a:avLst/>
            <a:gdLst/>
            <a:ahLst/>
            <a:cxnLst/>
            <a:rect l="l" t="t" r="r" b="b"/>
            <a:pathLst>
              <a:path w="3567" h="2819" extrusionOk="0">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243162" y="1151103"/>
            <a:ext cx="110425" cy="85474"/>
          </a:xfrm>
          <a:custGeom>
            <a:avLst/>
            <a:gdLst/>
            <a:ahLst/>
            <a:cxnLst/>
            <a:rect l="l" t="t" r="r" b="b"/>
            <a:pathLst>
              <a:path w="3567" h="2761" extrusionOk="0">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241398" y="4266542"/>
            <a:ext cx="158471" cy="124635"/>
          </a:xfrm>
          <a:custGeom>
            <a:avLst/>
            <a:gdLst/>
            <a:ahLst/>
            <a:cxnLst/>
            <a:rect l="l" t="t" r="r" b="b"/>
            <a:pathLst>
              <a:path w="5119" h="4026" extrusionOk="0">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170196" y="4458788"/>
            <a:ext cx="327592" cy="156707"/>
          </a:xfrm>
          <a:custGeom>
            <a:avLst/>
            <a:gdLst/>
            <a:ahLst/>
            <a:cxnLst/>
            <a:rect l="l" t="t" r="r" b="b"/>
            <a:pathLst>
              <a:path w="10582" h="5062" extrusionOk="0">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8518903" y="806068"/>
            <a:ext cx="469997" cy="311587"/>
          </a:xfrm>
          <a:custGeom>
            <a:avLst/>
            <a:gdLst/>
            <a:ahLst/>
            <a:cxnLst/>
            <a:rect l="l" t="t" r="r" b="b"/>
            <a:pathLst>
              <a:path w="15182" h="10065" extrusionOk="0">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8104104" y="757991"/>
            <a:ext cx="283075" cy="133551"/>
          </a:xfrm>
          <a:custGeom>
            <a:avLst/>
            <a:gdLst/>
            <a:ahLst/>
            <a:cxnLst/>
            <a:rect l="l" t="t" r="r" b="b"/>
            <a:pathLst>
              <a:path w="9144" h="4314" extrusionOk="0">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8039991" y="156270"/>
            <a:ext cx="336508" cy="453992"/>
          </a:xfrm>
          <a:custGeom>
            <a:avLst/>
            <a:gdLst/>
            <a:ahLst/>
            <a:cxnLst/>
            <a:rect l="l" t="t" r="r" b="b"/>
            <a:pathLst>
              <a:path w="10870" h="14665" extrusionOk="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1177800" y="157708"/>
            <a:ext cx="211904" cy="284871"/>
          </a:xfrm>
          <a:custGeom>
            <a:avLst/>
            <a:gdLst/>
            <a:ahLst/>
            <a:cxnLst/>
            <a:rect l="l" t="t" r="r" b="b"/>
            <a:pathLst>
              <a:path w="6845" h="9202" extrusionOk="0">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8273225" y="441110"/>
            <a:ext cx="571475" cy="259950"/>
          </a:xfrm>
          <a:custGeom>
            <a:avLst/>
            <a:gdLst/>
            <a:ahLst/>
            <a:cxnLst/>
            <a:rect l="l" t="t" r="r" b="b"/>
            <a:pathLst>
              <a:path w="18460" h="8397" extrusionOk="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152395" y="602784"/>
            <a:ext cx="635557" cy="452196"/>
          </a:xfrm>
          <a:custGeom>
            <a:avLst/>
            <a:gdLst/>
            <a:ahLst/>
            <a:cxnLst/>
            <a:rect l="l" t="t" r="r" b="b"/>
            <a:pathLst>
              <a:path w="20530" h="14607" extrusionOk="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773681" y="330389"/>
            <a:ext cx="471823" cy="316912"/>
          </a:xfrm>
          <a:custGeom>
            <a:avLst/>
            <a:gdLst/>
            <a:ahLst/>
            <a:cxnLst/>
            <a:rect l="l" t="t" r="r" b="b"/>
            <a:pathLst>
              <a:path w="15241" h="10237" extrusionOk="0">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8454790" y="905751"/>
            <a:ext cx="124666" cy="106865"/>
          </a:xfrm>
          <a:custGeom>
            <a:avLst/>
            <a:gdLst/>
            <a:ahLst/>
            <a:cxnLst/>
            <a:rect l="l" t="t" r="r" b="b"/>
            <a:pathLst>
              <a:path w="4027" h="3452" extrusionOk="0">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714955" y="766549"/>
            <a:ext cx="131755" cy="131786"/>
          </a:xfrm>
          <a:custGeom>
            <a:avLst/>
            <a:gdLst/>
            <a:ahLst/>
            <a:cxnLst/>
            <a:rect l="l" t="t" r="r" b="b"/>
            <a:pathLst>
              <a:path w="4256" h="4257" extrusionOk="0">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7762271" y="343192"/>
            <a:ext cx="213669" cy="302702"/>
          </a:xfrm>
          <a:custGeom>
            <a:avLst/>
            <a:gdLst/>
            <a:ahLst/>
            <a:cxnLst/>
            <a:rect l="l" t="t" r="r" b="b"/>
            <a:pathLst>
              <a:path w="6902" h="9778" extrusionOk="0">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7870870" y="159831"/>
            <a:ext cx="158471" cy="124666"/>
          </a:xfrm>
          <a:custGeom>
            <a:avLst/>
            <a:gdLst/>
            <a:ahLst/>
            <a:cxnLst/>
            <a:rect l="l" t="t" r="r" b="b"/>
            <a:pathLst>
              <a:path w="5119" h="4027" extrusionOk="0">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80"/>
        <p:cNvGrpSpPr/>
        <p:nvPr/>
      </p:nvGrpSpPr>
      <p:grpSpPr>
        <a:xfrm>
          <a:off x="0" y="0"/>
          <a:ext cx="0" cy="0"/>
          <a:chOff x="0" y="0"/>
          <a:chExt cx="0" cy="0"/>
        </a:xfrm>
      </p:grpSpPr>
      <p:sp>
        <p:nvSpPr>
          <p:cNvPr id="181" name="Google Shape;181;p7"/>
          <p:cNvSpPr txBox="1">
            <a:spLocks noGrp="1"/>
          </p:cNvSpPr>
          <p:nvPr>
            <p:ph type="title"/>
          </p:nvPr>
        </p:nvSpPr>
        <p:spPr>
          <a:xfrm>
            <a:off x="1507075" y="205975"/>
            <a:ext cx="6129900" cy="8574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2" name="Google Shape;182;p7"/>
          <p:cNvSpPr txBox="1">
            <a:spLocks noGrp="1"/>
          </p:cNvSpPr>
          <p:nvPr>
            <p:ph type="body" idx="1"/>
          </p:nvPr>
        </p:nvSpPr>
        <p:spPr>
          <a:xfrm>
            <a:off x="1507076" y="1200150"/>
            <a:ext cx="1955100" cy="3725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83" name="Google Shape;183;p7"/>
          <p:cNvSpPr txBox="1">
            <a:spLocks noGrp="1"/>
          </p:cNvSpPr>
          <p:nvPr>
            <p:ph type="body" idx="2"/>
          </p:nvPr>
        </p:nvSpPr>
        <p:spPr>
          <a:xfrm>
            <a:off x="3562363" y="1200150"/>
            <a:ext cx="1955100" cy="3725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84" name="Google Shape;184;p7"/>
          <p:cNvSpPr txBox="1">
            <a:spLocks noGrp="1"/>
          </p:cNvSpPr>
          <p:nvPr>
            <p:ph type="body" idx="3"/>
          </p:nvPr>
        </p:nvSpPr>
        <p:spPr>
          <a:xfrm>
            <a:off x="5617649" y="1200150"/>
            <a:ext cx="1955100" cy="3725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85" name="Google Shape;185;p7"/>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186" name="Google Shape;186;p7"/>
          <p:cNvSpPr/>
          <p:nvPr/>
        </p:nvSpPr>
        <p:spPr>
          <a:xfrm>
            <a:off x="8756382" y="4814861"/>
            <a:ext cx="176272" cy="174476"/>
          </a:xfrm>
          <a:custGeom>
            <a:avLst/>
            <a:gdLst/>
            <a:ahLst/>
            <a:cxnLst/>
            <a:rect l="l" t="t" r="r" b="b"/>
            <a:pathLst>
              <a:path w="5694" h="5636" extrusionOk="0">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8591870" y="158066"/>
            <a:ext cx="300907" cy="174476"/>
          </a:xfrm>
          <a:custGeom>
            <a:avLst/>
            <a:gdLst/>
            <a:ahLst/>
            <a:cxnLst/>
            <a:rect l="l" t="t" r="r" b="b"/>
            <a:pathLst>
              <a:path w="9720" h="5636" extrusionOk="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476396" y="4122342"/>
            <a:ext cx="542995" cy="404150"/>
          </a:xfrm>
          <a:custGeom>
            <a:avLst/>
            <a:gdLst/>
            <a:ahLst/>
            <a:cxnLst/>
            <a:rect l="l" t="t" r="r" b="b"/>
            <a:pathLst>
              <a:path w="17540" h="13055" extrusionOk="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440795" y="314384"/>
            <a:ext cx="261715" cy="222553"/>
          </a:xfrm>
          <a:custGeom>
            <a:avLst/>
            <a:gdLst/>
            <a:ahLst/>
            <a:cxnLst/>
            <a:rect l="l" t="t" r="r" b="b"/>
            <a:pathLst>
              <a:path w="8454" h="7189" extrusionOk="0">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832438" y="152383"/>
            <a:ext cx="240354" cy="149556"/>
          </a:xfrm>
          <a:custGeom>
            <a:avLst/>
            <a:gdLst/>
            <a:ahLst/>
            <a:cxnLst/>
            <a:rect l="l" t="t" r="r" b="b"/>
            <a:pathLst>
              <a:path w="7764" h="4831" extrusionOk="0">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471041" y="4572743"/>
            <a:ext cx="341833" cy="263510"/>
          </a:xfrm>
          <a:custGeom>
            <a:avLst/>
            <a:gdLst/>
            <a:ahLst/>
            <a:cxnLst/>
            <a:rect l="l" t="t" r="r" b="b"/>
            <a:pathLst>
              <a:path w="11042" h="8512" extrusionOk="0">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494197" y="949910"/>
            <a:ext cx="154911" cy="343628"/>
          </a:xfrm>
          <a:custGeom>
            <a:avLst/>
            <a:gdLst/>
            <a:ahLst/>
            <a:cxnLst/>
            <a:rect l="l" t="t" r="r" b="b"/>
            <a:pathLst>
              <a:path w="5004" h="11100" extrusionOk="0">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8530268" y="3889108"/>
            <a:ext cx="295551" cy="236825"/>
          </a:xfrm>
          <a:custGeom>
            <a:avLst/>
            <a:gdLst/>
            <a:ahLst/>
            <a:cxnLst/>
            <a:rect l="l" t="t" r="r" b="b"/>
            <a:pathLst>
              <a:path w="9547" h="7650" extrusionOk="0">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882280" y="4325269"/>
            <a:ext cx="315147" cy="674750"/>
          </a:xfrm>
          <a:custGeom>
            <a:avLst/>
            <a:gdLst/>
            <a:ahLst/>
            <a:cxnLst/>
            <a:rect l="l" t="t" r="r" b="b"/>
            <a:pathLst>
              <a:path w="10180" h="21796" extrusionOk="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1341596" y="4382261"/>
            <a:ext cx="281311" cy="379229"/>
          </a:xfrm>
          <a:custGeom>
            <a:avLst/>
            <a:gdLst/>
            <a:ahLst/>
            <a:cxnLst/>
            <a:rect l="l" t="t" r="r" b="b"/>
            <a:pathLst>
              <a:path w="9087" h="12250" extrusionOk="0">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8097668" y="4736508"/>
            <a:ext cx="318707" cy="290227"/>
          </a:xfrm>
          <a:custGeom>
            <a:avLst/>
            <a:gdLst/>
            <a:ahLst/>
            <a:cxnLst/>
            <a:rect l="l" t="t" r="r" b="b"/>
            <a:pathLst>
              <a:path w="10295" h="9375" extrusionOk="0">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7823509" y="4656421"/>
            <a:ext cx="160267" cy="236794"/>
          </a:xfrm>
          <a:custGeom>
            <a:avLst/>
            <a:gdLst/>
            <a:ahLst/>
            <a:cxnLst/>
            <a:rect l="l" t="t" r="r" b="b"/>
            <a:pathLst>
              <a:path w="5177" h="7649" extrusionOk="0">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8359383" y="4166828"/>
            <a:ext cx="639118" cy="263510"/>
          </a:xfrm>
          <a:custGeom>
            <a:avLst/>
            <a:gdLst/>
            <a:ahLst/>
            <a:cxnLst/>
            <a:rect l="l" t="t" r="r" b="b"/>
            <a:pathLst>
              <a:path w="20645" h="8512" extrusionOk="0">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a:off x="8133270" y="4298583"/>
            <a:ext cx="544790" cy="532314"/>
          </a:xfrm>
          <a:custGeom>
            <a:avLst/>
            <a:gdLst/>
            <a:ahLst/>
            <a:cxnLst/>
            <a:rect l="l" t="t" r="r" b="b"/>
            <a:pathLst>
              <a:path w="17598" h="17195" extrusionOk="0">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7900067" y="4440988"/>
            <a:ext cx="158471" cy="124666"/>
          </a:xfrm>
          <a:custGeom>
            <a:avLst/>
            <a:gdLst/>
            <a:ahLst/>
            <a:cxnLst/>
            <a:rect l="l" t="t" r="r" b="b"/>
            <a:pathLst>
              <a:path w="5119" h="4027" extrusionOk="0">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a:off x="1282839" y="4773905"/>
            <a:ext cx="110425" cy="87269"/>
          </a:xfrm>
          <a:custGeom>
            <a:avLst/>
            <a:gdLst/>
            <a:ahLst/>
            <a:cxnLst/>
            <a:rect l="l" t="t" r="r" b="b"/>
            <a:pathLst>
              <a:path w="3567" h="2819" extrusionOk="0">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a:off x="243162" y="1151103"/>
            <a:ext cx="110425" cy="85474"/>
          </a:xfrm>
          <a:custGeom>
            <a:avLst/>
            <a:gdLst/>
            <a:ahLst/>
            <a:cxnLst/>
            <a:rect l="l" t="t" r="r" b="b"/>
            <a:pathLst>
              <a:path w="3567" h="2761" extrusionOk="0">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241398" y="4266542"/>
            <a:ext cx="158471" cy="124635"/>
          </a:xfrm>
          <a:custGeom>
            <a:avLst/>
            <a:gdLst/>
            <a:ahLst/>
            <a:cxnLst/>
            <a:rect l="l" t="t" r="r" b="b"/>
            <a:pathLst>
              <a:path w="5119" h="4026" extrusionOk="0">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170196" y="4458788"/>
            <a:ext cx="327592" cy="156707"/>
          </a:xfrm>
          <a:custGeom>
            <a:avLst/>
            <a:gdLst/>
            <a:ahLst/>
            <a:cxnLst/>
            <a:rect l="l" t="t" r="r" b="b"/>
            <a:pathLst>
              <a:path w="10582" h="5062" extrusionOk="0">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8518903" y="806068"/>
            <a:ext cx="469997" cy="311587"/>
          </a:xfrm>
          <a:custGeom>
            <a:avLst/>
            <a:gdLst/>
            <a:ahLst/>
            <a:cxnLst/>
            <a:rect l="l" t="t" r="r" b="b"/>
            <a:pathLst>
              <a:path w="15182" h="10065" extrusionOk="0">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8104104" y="757991"/>
            <a:ext cx="283075" cy="133551"/>
          </a:xfrm>
          <a:custGeom>
            <a:avLst/>
            <a:gdLst/>
            <a:ahLst/>
            <a:cxnLst/>
            <a:rect l="l" t="t" r="r" b="b"/>
            <a:pathLst>
              <a:path w="9144" h="4314" extrusionOk="0">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8039991" y="156270"/>
            <a:ext cx="336508" cy="453992"/>
          </a:xfrm>
          <a:custGeom>
            <a:avLst/>
            <a:gdLst/>
            <a:ahLst/>
            <a:cxnLst/>
            <a:rect l="l" t="t" r="r" b="b"/>
            <a:pathLst>
              <a:path w="10870" h="14665" extrusionOk="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1177800" y="157708"/>
            <a:ext cx="211904" cy="284871"/>
          </a:xfrm>
          <a:custGeom>
            <a:avLst/>
            <a:gdLst/>
            <a:ahLst/>
            <a:cxnLst/>
            <a:rect l="l" t="t" r="r" b="b"/>
            <a:pathLst>
              <a:path w="6845" h="9202" extrusionOk="0">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8273225" y="441110"/>
            <a:ext cx="571475" cy="259950"/>
          </a:xfrm>
          <a:custGeom>
            <a:avLst/>
            <a:gdLst/>
            <a:ahLst/>
            <a:cxnLst/>
            <a:rect l="l" t="t" r="r" b="b"/>
            <a:pathLst>
              <a:path w="18460" h="8397" extrusionOk="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152395" y="602784"/>
            <a:ext cx="635557" cy="452196"/>
          </a:xfrm>
          <a:custGeom>
            <a:avLst/>
            <a:gdLst/>
            <a:ahLst/>
            <a:cxnLst/>
            <a:rect l="l" t="t" r="r" b="b"/>
            <a:pathLst>
              <a:path w="20530" h="14607" extrusionOk="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773681" y="330389"/>
            <a:ext cx="471823" cy="316912"/>
          </a:xfrm>
          <a:custGeom>
            <a:avLst/>
            <a:gdLst/>
            <a:ahLst/>
            <a:cxnLst/>
            <a:rect l="l" t="t" r="r" b="b"/>
            <a:pathLst>
              <a:path w="15241" h="10237" extrusionOk="0">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8454790" y="905751"/>
            <a:ext cx="124666" cy="106865"/>
          </a:xfrm>
          <a:custGeom>
            <a:avLst/>
            <a:gdLst/>
            <a:ahLst/>
            <a:cxnLst/>
            <a:rect l="l" t="t" r="r" b="b"/>
            <a:pathLst>
              <a:path w="4027" h="3452" extrusionOk="0">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714955" y="766549"/>
            <a:ext cx="131755" cy="131786"/>
          </a:xfrm>
          <a:custGeom>
            <a:avLst/>
            <a:gdLst/>
            <a:ahLst/>
            <a:cxnLst/>
            <a:rect l="l" t="t" r="r" b="b"/>
            <a:pathLst>
              <a:path w="4256" h="4257" extrusionOk="0">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a:off x="7762271" y="343192"/>
            <a:ext cx="213669" cy="302702"/>
          </a:xfrm>
          <a:custGeom>
            <a:avLst/>
            <a:gdLst/>
            <a:ahLst/>
            <a:cxnLst/>
            <a:rect l="l" t="t" r="r" b="b"/>
            <a:pathLst>
              <a:path w="6902" h="9778" extrusionOk="0">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a:off x="7870870" y="159831"/>
            <a:ext cx="158471" cy="124666"/>
          </a:xfrm>
          <a:custGeom>
            <a:avLst/>
            <a:gdLst/>
            <a:ahLst/>
            <a:cxnLst/>
            <a:rect l="l" t="t" r="r" b="b"/>
            <a:pathLst>
              <a:path w="5119" h="4027" extrusionOk="0">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6"/>
        <p:cNvGrpSpPr/>
        <p:nvPr/>
      </p:nvGrpSpPr>
      <p:grpSpPr>
        <a:xfrm>
          <a:off x="0" y="0"/>
          <a:ext cx="0" cy="0"/>
          <a:chOff x="0" y="0"/>
          <a:chExt cx="0" cy="0"/>
        </a:xfrm>
      </p:grpSpPr>
      <p:sp>
        <p:nvSpPr>
          <p:cNvPr id="217" name="Google Shape;217;p8"/>
          <p:cNvSpPr txBox="1">
            <a:spLocks noGrp="1"/>
          </p:cNvSpPr>
          <p:nvPr>
            <p:ph type="title"/>
          </p:nvPr>
        </p:nvSpPr>
        <p:spPr>
          <a:xfrm>
            <a:off x="1507075" y="205975"/>
            <a:ext cx="6129900" cy="8574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8" name="Google Shape;218;p8"/>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219" name="Google Shape;219;p8"/>
          <p:cNvSpPr/>
          <p:nvPr/>
        </p:nvSpPr>
        <p:spPr>
          <a:xfrm>
            <a:off x="8756382" y="4814861"/>
            <a:ext cx="176272" cy="174476"/>
          </a:xfrm>
          <a:custGeom>
            <a:avLst/>
            <a:gdLst/>
            <a:ahLst/>
            <a:cxnLst/>
            <a:rect l="l" t="t" r="r" b="b"/>
            <a:pathLst>
              <a:path w="5694" h="5636" extrusionOk="0">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8591870" y="158066"/>
            <a:ext cx="300907" cy="174476"/>
          </a:xfrm>
          <a:custGeom>
            <a:avLst/>
            <a:gdLst/>
            <a:ahLst/>
            <a:cxnLst/>
            <a:rect l="l" t="t" r="r" b="b"/>
            <a:pathLst>
              <a:path w="9720" h="5636" extrusionOk="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476396" y="4122342"/>
            <a:ext cx="542995" cy="404150"/>
          </a:xfrm>
          <a:custGeom>
            <a:avLst/>
            <a:gdLst/>
            <a:ahLst/>
            <a:cxnLst/>
            <a:rect l="l" t="t" r="r" b="b"/>
            <a:pathLst>
              <a:path w="17540" h="13055" extrusionOk="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440795" y="314384"/>
            <a:ext cx="261715" cy="222553"/>
          </a:xfrm>
          <a:custGeom>
            <a:avLst/>
            <a:gdLst/>
            <a:ahLst/>
            <a:cxnLst/>
            <a:rect l="l" t="t" r="r" b="b"/>
            <a:pathLst>
              <a:path w="8454" h="7189" extrusionOk="0">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832438" y="152383"/>
            <a:ext cx="240354" cy="149556"/>
          </a:xfrm>
          <a:custGeom>
            <a:avLst/>
            <a:gdLst/>
            <a:ahLst/>
            <a:cxnLst/>
            <a:rect l="l" t="t" r="r" b="b"/>
            <a:pathLst>
              <a:path w="7764" h="4831" extrusionOk="0">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471041" y="4572743"/>
            <a:ext cx="341833" cy="263510"/>
          </a:xfrm>
          <a:custGeom>
            <a:avLst/>
            <a:gdLst/>
            <a:ahLst/>
            <a:cxnLst/>
            <a:rect l="l" t="t" r="r" b="b"/>
            <a:pathLst>
              <a:path w="11042" h="8512" extrusionOk="0">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494197" y="949910"/>
            <a:ext cx="154911" cy="343628"/>
          </a:xfrm>
          <a:custGeom>
            <a:avLst/>
            <a:gdLst/>
            <a:ahLst/>
            <a:cxnLst/>
            <a:rect l="l" t="t" r="r" b="b"/>
            <a:pathLst>
              <a:path w="5004" h="11100" extrusionOk="0">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8530268" y="3889108"/>
            <a:ext cx="295551" cy="236825"/>
          </a:xfrm>
          <a:custGeom>
            <a:avLst/>
            <a:gdLst/>
            <a:ahLst/>
            <a:cxnLst/>
            <a:rect l="l" t="t" r="r" b="b"/>
            <a:pathLst>
              <a:path w="9547" h="7650" extrusionOk="0">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882280" y="4325269"/>
            <a:ext cx="315147" cy="674750"/>
          </a:xfrm>
          <a:custGeom>
            <a:avLst/>
            <a:gdLst/>
            <a:ahLst/>
            <a:cxnLst/>
            <a:rect l="l" t="t" r="r" b="b"/>
            <a:pathLst>
              <a:path w="10180" h="21796" extrusionOk="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1341596" y="4382261"/>
            <a:ext cx="281311" cy="379229"/>
          </a:xfrm>
          <a:custGeom>
            <a:avLst/>
            <a:gdLst/>
            <a:ahLst/>
            <a:cxnLst/>
            <a:rect l="l" t="t" r="r" b="b"/>
            <a:pathLst>
              <a:path w="9087" h="12250" extrusionOk="0">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8097668" y="4736508"/>
            <a:ext cx="318707" cy="290227"/>
          </a:xfrm>
          <a:custGeom>
            <a:avLst/>
            <a:gdLst/>
            <a:ahLst/>
            <a:cxnLst/>
            <a:rect l="l" t="t" r="r" b="b"/>
            <a:pathLst>
              <a:path w="10295" h="9375" extrusionOk="0">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7823509" y="4656421"/>
            <a:ext cx="160267" cy="236794"/>
          </a:xfrm>
          <a:custGeom>
            <a:avLst/>
            <a:gdLst/>
            <a:ahLst/>
            <a:cxnLst/>
            <a:rect l="l" t="t" r="r" b="b"/>
            <a:pathLst>
              <a:path w="5177" h="7649" extrusionOk="0">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8359383" y="4166828"/>
            <a:ext cx="639118" cy="263510"/>
          </a:xfrm>
          <a:custGeom>
            <a:avLst/>
            <a:gdLst/>
            <a:ahLst/>
            <a:cxnLst/>
            <a:rect l="l" t="t" r="r" b="b"/>
            <a:pathLst>
              <a:path w="20645" h="8512" extrusionOk="0">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8133270" y="4298583"/>
            <a:ext cx="544790" cy="532314"/>
          </a:xfrm>
          <a:custGeom>
            <a:avLst/>
            <a:gdLst/>
            <a:ahLst/>
            <a:cxnLst/>
            <a:rect l="l" t="t" r="r" b="b"/>
            <a:pathLst>
              <a:path w="17598" h="17195" extrusionOk="0">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7900067" y="4440988"/>
            <a:ext cx="158471" cy="124666"/>
          </a:xfrm>
          <a:custGeom>
            <a:avLst/>
            <a:gdLst/>
            <a:ahLst/>
            <a:cxnLst/>
            <a:rect l="l" t="t" r="r" b="b"/>
            <a:pathLst>
              <a:path w="5119" h="4027" extrusionOk="0">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1282839" y="4773905"/>
            <a:ext cx="110425" cy="87269"/>
          </a:xfrm>
          <a:custGeom>
            <a:avLst/>
            <a:gdLst/>
            <a:ahLst/>
            <a:cxnLst/>
            <a:rect l="l" t="t" r="r" b="b"/>
            <a:pathLst>
              <a:path w="3567" h="2819" extrusionOk="0">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243162" y="1151103"/>
            <a:ext cx="110425" cy="85474"/>
          </a:xfrm>
          <a:custGeom>
            <a:avLst/>
            <a:gdLst/>
            <a:ahLst/>
            <a:cxnLst/>
            <a:rect l="l" t="t" r="r" b="b"/>
            <a:pathLst>
              <a:path w="3567" h="2761" extrusionOk="0">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241398" y="4266542"/>
            <a:ext cx="158471" cy="124635"/>
          </a:xfrm>
          <a:custGeom>
            <a:avLst/>
            <a:gdLst/>
            <a:ahLst/>
            <a:cxnLst/>
            <a:rect l="l" t="t" r="r" b="b"/>
            <a:pathLst>
              <a:path w="5119" h="4026" extrusionOk="0">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170196" y="4458788"/>
            <a:ext cx="327592" cy="156707"/>
          </a:xfrm>
          <a:custGeom>
            <a:avLst/>
            <a:gdLst/>
            <a:ahLst/>
            <a:cxnLst/>
            <a:rect l="l" t="t" r="r" b="b"/>
            <a:pathLst>
              <a:path w="10582" h="5062" extrusionOk="0">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8518903" y="806068"/>
            <a:ext cx="469997" cy="311587"/>
          </a:xfrm>
          <a:custGeom>
            <a:avLst/>
            <a:gdLst/>
            <a:ahLst/>
            <a:cxnLst/>
            <a:rect l="l" t="t" r="r" b="b"/>
            <a:pathLst>
              <a:path w="15182" h="10065" extrusionOk="0">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8104104" y="757991"/>
            <a:ext cx="283075" cy="133551"/>
          </a:xfrm>
          <a:custGeom>
            <a:avLst/>
            <a:gdLst/>
            <a:ahLst/>
            <a:cxnLst/>
            <a:rect l="l" t="t" r="r" b="b"/>
            <a:pathLst>
              <a:path w="9144" h="4314" extrusionOk="0">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8039991" y="156270"/>
            <a:ext cx="336508" cy="453992"/>
          </a:xfrm>
          <a:custGeom>
            <a:avLst/>
            <a:gdLst/>
            <a:ahLst/>
            <a:cxnLst/>
            <a:rect l="l" t="t" r="r" b="b"/>
            <a:pathLst>
              <a:path w="10870" h="14665" extrusionOk="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1177800" y="157708"/>
            <a:ext cx="211904" cy="284871"/>
          </a:xfrm>
          <a:custGeom>
            <a:avLst/>
            <a:gdLst/>
            <a:ahLst/>
            <a:cxnLst/>
            <a:rect l="l" t="t" r="r" b="b"/>
            <a:pathLst>
              <a:path w="6845" h="9202" extrusionOk="0">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8273225" y="441110"/>
            <a:ext cx="571475" cy="259950"/>
          </a:xfrm>
          <a:custGeom>
            <a:avLst/>
            <a:gdLst/>
            <a:ahLst/>
            <a:cxnLst/>
            <a:rect l="l" t="t" r="r" b="b"/>
            <a:pathLst>
              <a:path w="18460" h="8397" extrusionOk="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152395" y="602784"/>
            <a:ext cx="635557" cy="452196"/>
          </a:xfrm>
          <a:custGeom>
            <a:avLst/>
            <a:gdLst/>
            <a:ahLst/>
            <a:cxnLst/>
            <a:rect l="l" t="t" r="r" b="b"/>
            <a:pathLst>
              <a:path w="20530" h="14607" extrusionOk="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773681" y="330389"/>
            <a:ext cx="471823" cy="316912"/>
          </a:xfrm>
          <a:custGeom>
            <a:avLst/>
            <a:gdLst/>
            <a:ahLst/>
            <a:cxnLst/>
            <a:rect l="l" t="t" r="r" b="b"/>
            <a:pathLst>
              <a:path w="15241" h="10237" extrusionOk="0">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8454790" y="905751"/>
            <a:ext cx="124666" cy="106865"/>
          </a:xfrm>
          <a:custGeom>
            <a:avLst/>
            <a:gdLst/>
            <a:ahLst/>
            <a:cxnLst/>
            <a:rect l="l" t="t" r="r" b="b"/>
            <a:pathLst>
              <a:path w="4027" h="3452" extrusionOk="0">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714955" y="766549"/>
            <a:ext cx="131755" cy="131786"/>
          </a:xfrm>
          <a:custGeom>
            <a:avLst/>
            <a:gdLst/>
            <a:ahLst/>
            <a:cxnLst/>
            <a:rect l="l" t="t" r="r" b="b"/>
            <a:pathLst>
              <a:path w="4256" h="4257" extrusionOk="0">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7762271" y="343192"/>
            <a:ext cx="213669" cy="302702"/>
          </a:xfrm>
          <a:custGeom>
            <a:avLst/>
            <a:gdLst/>
            <a:ahLst/>
            <a:cxnLst/>
            <a:rect l="l" t="t" r="r" b="b"/>
            <a:pathLst>
              <a:path w="6902" h="9778" extrusionOk="0">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7870870" y="159831"/>
            <a:ext cx="158471" cy="124666"/>
          </a:xfrm>
          <a:custGeom>
            <a:avLst/>
            <a:gdLst/>
            <a:ahLst/>
            <a:cxnLst/>
            <a:rect l="l" t="t" r="r" b="b"/>
            <a:pathLst>
              <a:path w="5119" h="4027" extrusionOk="0">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9"/>
        <p:cNvGrpSpPr/>
        <p:nvPr/>
      </p:nvGrpSpPr>
      <p:grpSpPr>
        <a:xfrm>
          <a:off x="0" y="0"/>
          <a:ext cx="0" cy="0"/>
          <a:chOff x="0" y="0"/>
          <a:chExt cx="0" cy="0"/>
        </a:xfrm>
      </p:grpSpPr>
      <p:sp>
        <p:nvSpPr>
          <p:cNvPr id="250" name="Google Shape;250;p9"/>
          <p:cNvSpPr txBox="1">
            <a:spLocks noGrp="1"/>
          </p:cNvSpPr>
          <p:nvPr>
            <p:ph type="body" idx="1"/>
          </p:nvPr>
        </p:nvSpPr>
        <p:spPr>
          <a:xfrm>
            <a:off x="457200" y="4253909"/>
            <a:ext cx="8229600" cy="519600"/>
          </a:xfrm>
          <a:prstGeom prst="rect">
            <a:avLst/>
          </a:prstGeom>
        </p:spPr>
        <p:txBody>
          <a:bodyPr spcFirstLastPara="1" wrap="square" lIns="0" tIns="0" rIns="0" bIns="0" anchor="t" anchorCtr="0">
            <a:noAutofit/>
          </a:bodyPr>
          <a:lstStyle>
            <a:lvl1pPr marL="457200" lvl="0" indent="-228600" algn="ctr">
              <a:spcBef>
                <a:spcPts val="360"/>
              </a:spcBef>
              <a:spcAft>
                <a:spcPts val="0"/>
              </a:spcAft>
              <a:buClr>
                <a:srgbClr val="7B77C8"/>
              </a:buClr>
              <a:buSzPts val="1800"/>
              <a:buNone/>
              <a:defRPr sz="1800">
                <a:solidFill>
                  <a:srgbClr val="7B77C8"/>
                </a:solidFill>
              </a:defRPr>
            </a:lvl1pPr>
          </a:lstStyle>
          <a:p>
            <a:endParaRPr/>
          </a:p>
        </p:txBody>
      </p:sp>
      <p:sp>
        <p:nvSpPr>
          <p:cNvPr id="251" name="Google Shape;251;p9"/>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252" name="Google Shape;252;p9"/>
          <p:cNvSpPr/>
          <p:nvPr/>
        </p:nvSpPr>
        <p:spPr>
          <a:xfrm>
            <a:off x="8756382" y="4814861"/>
            <a:ext cx="176272" cy="174476"/>
          </a:xfrm>
          <a:custGeom>
            <a:avLst/>
            <a:gdLst/>
            <a:ahLst/>
            <a:cxnLst/>
            <a:rect l="l" t="t" r="r" b="b"/>
            <a:pathLst>
              <a:path w="5694" h="5636" extrusionOk="0">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8591870" y="158066"/>
            <a:ext cx="300907" cy="174476"/>
          </a:xfrm>
          <a:custGeom>
            <a:avLst/>
            <a:gdLst/>
            <a:ahLst/>
            <a:cxnLst/>
            <a:rect l="l" t="t" r="r" b="b"/>
            <a:pathLst>
              <a:path w="9720" h="5636" extrusionOk="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476396" y="4122342"/>
            <a:ext cx="542995" cy="404150"/>
          </a:xfrm>
          <a:custGeom>
            <a:avLst/>
            <a:gdLst/>
            <a:ahLst/>
            <a:cxnLst/>
            <a:rect l="l" t="t" r="r" b="b"/>
            <a:pathLst>
              <a:path w="17540" h="13055" extrusionOk="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440795" y="314384"/>
            <a:ext cx="261715" cy="222553"/>
          </a:xfrm>
          <a:custGeom>
            <a:avLst/>
            <a:gdLst/>
            <a:ahLst/>
            <a:cxnLst/>
            <a:rect l="l" t="t" r="r" b="b"/>
            <a:pathLst>
              <a:path w="8454" h="7189" extrusionOk="0">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832438" y="152383"/>
            <a:ext cx="240354" cy="149556"/>
          </a:xfrm>
          <a:custGeom>
            <a:avLst/>
            <a:gdLst/>
            <a:ahLst/>
            <a:cxnLst/>
            <a:rect l="l" t="t" r="r" b="b"/>
            <a:pathLst>
              <a:path w="7764" h="4831" extrusionOk="0">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471041" y="4572743"/>
            <a:ext cx="341833" cy="263510"/>
          </a:xfrm>
          <a:custGeom>
            <a:avLst/>
            <a:gdLst/>
            <a:ahLst/>
            <a:cxnLst/>
            <a:rect l="l" t="t" r="r" b="b"/>
            <a:pathLst>
              <a:path w="11042" h="8512" extrusionOk="0">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494197" y="949910"/>
            <a:ext cx="154911" cy="343628"/>
          </a:xfrm>
          <a:custGeom>
            <a:avLst/>
            <a:gdLst/>
            <a:ahLst/>
            <a:cxnLst/>
            <a:rect l="l" t="t" r="r" b="b"/>
            <a:pathLst>
              <a:path w="5004" h="11100" extrusionOk="0">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8530268" y="3889108"/>
            <a:ext cx="295551" cy="236825"/>
          </a:xfrm>
          <a:custGeom>
            <a:avLst/>
            <a:gdLst/>
            <a:ahLst/>
            <a:cxnLst/>
            <a:rect l="l" t="t" r="r" b="b"/>
            <a:pathLst>
              <a:path w="9547" h="7650" extrusionOk="0">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882280" y="4325269"/>
            <a:ext cx="315147" cy="674750"/>
          </a:xfrm>
          <a:custGeom>
            <a:avLst/>
            <a:gdLst/>
            <a:ahLst/>
            <a:cxnLst/>
            <a:rect l="l" t="t" r="r" b="b"/>
            <a:pathLst>
              <a:path w="10180" h="21796" extrusionOk="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1341596" y="4382261"/>
            <a:ext cx="281311" cy="379229"/>
          </a:xfrm>
          <a:custGeom>
            <a:avLst/>
            <a:gdLst/>
            <a:ahLst/>
            <a:cxnLst/>
            <a:rect l="l" t="t" r="r" b="b"/>
            <a:pathLst>
              <a:path w="9087" h="12250" extrusionOk="0">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8097668" y="4736508"/>
            <a:ext cx="318707" cy="290227"/>
          </a:xfrm>
          <a:custGeom>
            <a:avLst/>
            <a:gdLst/>
            <a:ahLst/>
            <a:cxnLst/>
            <a:rect l="l" t="t" r="r" b="b"/>
            <a:pathLst>
              <a:path w="10295" h="9375" extrusionOk="0">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7823509" y="4656421"/>
            <a:ext cx="160267" cy="236794"/>
          </a:xfrm>
          <a:custGeom>
            <a:avLst/>
            <a:gdLst/>
            <a:ahLst/>
            <a:cxnLst/>
            <a:rect l="l" t="t" r="r" b="b"/>
            <a:pathLst>
              <a:path w="5177" h="7649" extrusionOk="0">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8359383" y="4166828"/>
            <a:ext cx="639118" cy="263510"/>
          </a:xfrm>
          <a:custGeom>
            <a:avLst/>
            <a:gdLst/>
            <a:ahLst/>
            <a:cxnLst/>
            <a:rect l="l" t="t" r="r" b="b"/>
            <a:pathLst>
              <a:path w="20645" h="8512" extrusionOk="0">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8133270" y="4298583"/>
            <a:ext cx="544790" cy="532314"/>
          </a:xfrm>
          <a:custGeom>
            <a:avLst/>
            <a:gdLst/>
            <a:ahLst/>
            <a:cxnLst/>
            <a:rect l="l" t="t" r="r" b="b"/>
            <a:pathLst>
              <a:path w="17598" h="17195" extrusionOk="0">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7900067" y="4440988"/>
            <a:ext cx="158471" cy="124666"/>
          </a:xfrm>
          <a:custGeom>
            <a:avLst/>
            <a:gdLst/>
            <a:ahLst/>
            <a:cxnLst/>
            <a:rect l="l" t="t" r="r" b="b"/>
            <a:pathLst>
              <a:path w="5119" h="4027" extrusionOk="0">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1282839" y="4773905"/>
            <a:ext cx="110425" cy="87269"/>
          </a:xfrm>
          <a:custGeom>
            <a:avLst/>
            <a:gdLst/>
            <a:ahLst/>
            <a:cxnLst/>
            <a:rect l="l" t="t" r="r" b="b"/>
            <a:pathLst>
              <a:path w="3567" h="2819" extrusionOk="0">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243162" y="1151103"/>
            <a:ext cx="110425" cy="85474"/>
          </a:xfrm>
          <a:custGeom>
            <a:avLst/>
            <a:gdLst/>
            <a:ahLst/>
            <a:cxnLst/>
            <a:rect l="l" t="t" r="r" b="b"/>
            <a:pathLst>
              <a:path w="3567" h="2761" extrusionOk="0">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41398" y="4266542"/>
            <a:ext cx="158471" cy="124635"/>
          </a:xfrm>
          <a:custGeom>
            <a:avLst/>
            <a:gdLst/>
            <a:ahLst/>
            <a:cxnLst/>
            <a:rect l="l" t="t" r="r" b="b"/>
            <a:pathLst>
              <a:path w="5119" h="4026" extrusionOk="0">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170196" y="4458788"/>
            <a:ext cx="327592" cy="156707"/>
          </a:xfrm>
          <a:custGeom>
            <a:avLst/>
            <a:gdLst/>
            <a:ahLst/>
            <a:cxnLst/>
            <a:rect l="l" t="t" r="r" b="b"/>
            <a:pathLst>
              <a:path w="10582" h="5062" extrusionOk="0">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8518903" y="806068"/>
            <a:ext cx="469997" cy="311587"/>
          </a:xfrm>
          <a:custGeom>
            <a:avLst/>
            <a:gdLst/>
            <a:ahLst/>
            <a:cxnLst/>
            <a:rect l="l" t="t" r="r" b="b"/>
            <a:pathLst>
              <a:path w="15182" h="10065" extrusionOk="0">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8104104" y="757991"/>
            <a:ext cx="283075" cy="133551"/>
          </a:xfrm>
          <a:custGeom>
            <a:avLst/>
            <a:gdLst/>
            <a:ahLst/>
            <a:cxnLst/>
            <a:rect l="l" t="t" r="r" b="b"/>
            <a:pathLst>
              <a:path w="9144" h="4314" extrusionOk="0">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8039991" y="156270"/>
            <a:ext cx="336508" cy="453992"/>
          </a:xfrm>
          <a:custGeom>
            <a:avLst/>
            <a:gdLst/>
            <a:ahLst/>
            <a:cxnLst/>
            <a:rect l="l" t="t" r="r" b="b"/>
            <a:pathLst>
              <a:path w="10870" h="14665" extrusionOk="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1177800" y="157708"/>
            <a:ext cx="211904" cy="284871"/>
          </a:xfrm>
          <a:custGeom>
            <a:avLst/>
            <a:gdLst/>
            <a:ahLst/>
            <a:cxnLst/>
            <a:rect l="l" t="t" r="r" b="b"/>
            <a:pathLst>
              <a:path w="6845" h="9202" extrusionOk="0">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a:off x="8273225" y="441110"/>
            <a:ext cx="571475" cy="259950"/>
          </a:xfrm>
          <a:custGeom>
            <a:avLst/>
            <a:gdLst/>
            <a:ahLst/>
            <a:cxnLst/>
            <a:rect l="l" t="t" r="r" b="b"/>
            <a:pathLst>
              <a:path w="18460" h="8397" extrusionOk="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p:nvPr/>
        </p:nvSpPr>
        <p:spPr>
          <a:xfrm>
            <a:off x="152395" y="602784"/>
            <a:ext cx="635557" cy="452196"/>
          </a:xfrm>
          <a:custGeom>
            <a:avLst/>
            <a:gdLst/>
            <a:ahLst/>
            <a:cxnLst/>
            <a:rect l="l" t="t" r="r" b="b"/>
            <a:pathLst>
              <a:path w="20530" h="14607" extrusionOk="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9"/>
          <p:cNvSpPr/>
          <p:nvPr/>
        </p:nvSpPr>
        <p:spPr>
          <a:xfrm>
            <a:off x="773681" y="330389"/>
            <a:ext cx="471823" cy="316912"/>
          </a:xfrm>
          <a:custGeom>
            <a:avLst/>
            <a:gdLst/>
            <a:ahLst/>
            <a:cxnLst/>
            <a:rect l="l" t="t" r="r" b="b"/>
            <a:pathLst>
              <a:path w="15241" h="10237" extrusionOk="0">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p:nvPr/>
        </p:nvSpPr>
        <p:spPr>
          <a:xfrm>
            <a:off x="8454790" y="905751"/>
            <a:ext cx="124666" cy="106865"/>
          </a:xfrm>
          <a:custGeom>
            <a:avLst/>
            <a:gdLst/>
            <a:ahLst/>
            <a:cxnLst/>
            <a:rect l="l" t="t" r="r" b="b"/>
            <a:pathLst>
              <a:path w="4027" h="3452" extrusionOk="0">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a:off x="714955" y="766549"/>
            <a:ext cx="131755" cy="131786"/>
          </a:xfrm>
          <a:custGeom>
            <a:avLst/>
            <a:gdLst/>
            <a:ahLst/>
            <a:cxnLst/>
            <a:rect l="l" t="t" r="r" b="b"/>
            <a:pathLst>
              <a:path w="4256" h="4257" extrusionOk="0">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7762271" y="343192"/>
            <a:ext cx="213669" cy="302702"/>
          </a:xfrm>
          <a:custGeom>
            <a:avLst/>
            <a:gdLst/>
            <a:ahLst/>
            <a:cxnLst/>
            <a:rect l="l" t="t" r="r" b="b"/>
            <a:pathLst>
              <a:path w="6902" h="9778" extrusionOk="0">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a:off x="7870870" y="159831"/>
            <a:ext cx="158471" cy="124666"/>
          </a:xfrm>
          <a:custGeom>
            <a:avLst/>
            <a:gdLst/>
            <a:ahLst/>
            <a:cxnLst/>
            <a:rect l="l" t="t" r="r" b="b"/>
            <a:pathLst>
              <a:path w="5119" h="4027" extrusionOk="0">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2"/>
        <p:cNvGrpSpPr/>
        <p:nvPr/>
      </p:nvGrpSpPr>
      <p:grpSpPr>
        <a:xfrm>
          <a:off x="0" y="0"/>
          <a:ext cx="0" cy="0"/>
          <a:chOff x="0" y="0"/>
          <a:chExt cx="0" cy="0"/>
        </a:xfrm>
      </p:grpSpPr>
      <p:sp>
        <p:nvSpPr>
          <p:cNvPr id="283" name="Google Shape;283;p10"/>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284" name="Google Shape;284;p10"/>
          <p:cNvSpPr/>
          <p:nvPr/>
        </p:nvSpPr>
        <p:spPr>
          <a:xfrm>
            <a:off x="8879183" y="4878827"/>
            <a:ext cx="156799" cy="155201"/>
          </a:xfrm>
          <a:custGeom>
            <a:avLst/>
            <a:gdLst/>
            <a:ahLst/>
            <a:cxnLst/>
            <a:rect l="l" t="t" r="r" b="b"/>
            <a:pathLst>
              <a:path w="5694" h="5636" extrusionOk="0">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a:off x="8714628" y="82976"/>
            <a:ext cx="267665" cy="155201"/>
          </a:xfrm>
          <a:custGeom>
            <a:avLst/>
            <a:gdLst/>
            <a:ahLst/>
            <a:cxnLst/>
            <a:rect l="l" t="t" r="r" b="b"/>
            <a:pathLst>
              <a:path w="9720" h="5636" extrusionOk="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p:nvPr/>
        </p:nvSpPr>
        <p:spPr>
          <a:xfrm>
            <a:off x="337680" y="4286565"/>
            <a:ext cx="483008" cy="359502"/>
          </a:xfrm>
          <a:custGeom>
            <a:avLst/>
            <a:gdLst/>
            <a:ahLst/>
            <a:cxnLst/>
            <a:rect l="l" t="t" r="r" b="b"/>
            <a:pathLst>
              <a:path w="17540" h="13055" extrusionOk="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332748" y="202010"/>
            <a:ext cx="232802" cy="197967"/>
          </a:xfrm>
          <a:custGeom>
            <a:avLst/>
            <a:gdLst/>
            <a:ahLst/>
            <a:cxnLst/>
            <a:rect l="l" t="t" r="r" b="b"/>
            <a:pathLst>
              <a:path w="8454" h="7189" extrusionOk="0">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a:off x="681138" y="57901"/>
            <a:ext cx="213801" cy="133034"/>
          </a:xfrm>
          <a:custGeom>
            <a:avLst/>
            <a:gdLst/>
            <a:ahLst/>
            <a:cxnLst/>
            <a:rect l="l" t="t" r="r" b="b"/>
            <a:pathLst>
              <a:path w="7764" h="4831" extrusionOk="0">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p:nvPr/>
        </p:nvSpPr>
        <p:spPr>
          <a:xfrm>
            <a:off x="332916" y="4687223"/>
            <a:ext cx="304069" cy="234399"/>
          </a:xfrm>
          <a:custGeom>
            <a:avLst/>
            <a:gdLst/>
            <a:ahLst/>
            <a:cxnLst/>
            <a:rect l="l" t="t" r="r" b="b"/>
            <a:pathLst>
              <a:path w="11042" h="8512" extrusionOk="0">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a:off x="380252" y="767349"/>
            <a:ext cx="137798" cy="305666"/>
          </a:xfrm>
          <a:custGeom>
            <a:avLst/>
            <a:gdLst/>
            <a:ahLst/>
            <a:cxnLst/>
            <a:rect l="l" t="t" r="r" b="b"/>
            <a:pathLst>
              <a:path w="5004" h="11100" extrusionOk="0">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p:nvPr/>
        </p:nvSpPr>
        <p:spPr>
          <a:xfrm>
            <a:off x="8678042" y="4055315"/>
            <a:ext cx="262901" cy="210662"/>
          </a:xfrm>
          <a:custGeom>
            <a:avLst/>
            <a:gdLst/>
            <a:ahLst/>
            <a:cxnLst/>
            <a:rect l="l" t="t" r="r" b="b"/>
            <a:pathLst>
              <a:path w="9547" h="7650" extrusionOk="0">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a:off x="698737" y="4467080"/>
            <a:ext cx="280332" cy="600207"/>
          </a:xfrm>
          <a:custGeom>
            <a:avLst/>
            <a:gdLst/>
            <a:ahLst/>
            <a:cxnLst/>
            <a:rect l="l" t="t" r="r" b="b"/>
            <a:pathLst>
              <a:path w="10180" h="21796" extrusionOk="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1107326" y="4517779"/>
            <a:ext cx="250233" cy="337334"/>
          </a:xfrm>
          <a:custGeom>
            <a:avLst/>
            <a:gdLst/>
            <a:ahLst/>
            <a:cxnLst/>
            <a:rect l="l" t="t" r="r" b="b"/>
            <a:pathLst>
              <a:path w="9087" h="12250" extrusionOk="0">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a:off x="8293219" y="4809127"/>
            <a:ext cx="283499" cy="258164"/>
          </a:xfrm>
          <a:custGeom>
            <a:avLst/>
            <a:gdLst/>
            <a:ahLst/>
            <a:cxnLst/>
            <a:rect l="l" t="t" r="r" b="b"/>
            <a:pathLst>
              <a:path w="10295" h="9375" extrusionOk="0">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0"/>
          <p:cNvSpPr/>
          <p:nvPr/>
        </p:nvSpPr>
        <p:spPr>
          <a:xfrm>
            <a:off x="8049338" y="4737885"/>
            <a:ext cx="142562" cy="210634"/>
          </a:xfrm>
          <a:custGeom>
            <a:avLst/>
            <a:gdLst/>
            <a:ahLst/>
            <a:cxnLst/>
            <a:rect l="l" t="t" r="r" b="b"/>
            <a:pathLst>
              <a:path w="5177" h="7649" extrusionOk="0">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0"/>
          <p:cNvSpPr/>
          <p:nvPr/>
        </p:nvSpPr>
        <p:spPr>
          <a:xfrm>
            <a:off x="8526030" y="4302363"/>
            <a:ext cx="568512" cy="234399"/>
          </a:xfrm>
          <a:custGeom>
            <a:avLst/>
            <a:gdLst/>
            <a:ahLst/>
            <a:cxnLst/>
            <a:rect l="l" t="t" r="r" b="b"/>
            <a:pathLst>
              <a:path w="20645" h="8512" extrusionOk="0">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p:nvPr/>
        </p:nvSpPr>
        <p:spPr>
          <a:xfrm>
            <a:off x="8324889" y="4419567"/>
            <a:ext cx="484605" cy="473507"/>
          </a:xfrm>
          <a:custGeom>
            <a:avLst/>
            <a:gdLst/>
            <a:ahLst/>
            <a:cxnLst/>
            <a:rect l="l" t="t" r="r" b="b"/>
            <a:pathLst>
              <a:path w="17598" h="17195" extrusionOk="0">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0"/>
          <p:cNvSpPr/>
          <p:nvPr/>
        </p:nvSpPr>
        <p:spPr>
          <a:xfrm>
            <a:off x="8117441" y="4546244"/>
            <a:ext cx="140964" cy="110894"/>
          </a:xfrm>
          <a:custGeom>
            <a:avLst/>
            <a:gdLst/>
            <a:ahLst/>
            <a:cxnLst/>
            <a:rect l="l" t="t" r="r" b="b"/>
            <a:pathLst>
              <a:path w="5119" h="4027" extrusionOk="0">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0"/>
          <p:cNvSpPr/>
          <p:nvPr/>
        </p:nvSpPr>
        <p:spPr>
          <a:xfrm>
            <a:off x="1055058" y="4866169"/>
            <a:ext cx="98226" cy="77628"/>
          </a:xfrm>
          <a:custGeom>
            <a:avLst/>
            <a:gdLst/>
            <a:ahLst/>
            <a:cxnLst/>
            <a:rect l="l" t="t" r="r" b="b"/>
            <a:pathLst>
              <a:path w="3567" h="2819" extrusionOk="0">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0"/>
          <p:cNvSpPr/>
          <p:nvPr/>
        </p:nvSpPr>
        <p:spPr>
          <a:xfrm>
            <a:off x="156942" y="946322"/>
            <a:ext cx="98226" cy="76031"/>
          </a:xfrm>
          <a:custGeom>
            <a:avLst/>
            <a:gdLst/>
            <a:ahLst/>
            <a:cxnLst/>
            <a:rect l="l" t="t" r="r" b="b"/>
            <a:pathLst>
              <a:path w="3567" h="2761" extrusionOk="0">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0"/>
          <p:cNvSpPr/>
          <p:nvPr/>
        </p:nvSpPr>
        <p:spPr>
          <a:xfrm>
            <a:off x="128635" y="4414840"/>
            <a:ext cx="140964" cy="110866"/>
          </a:xfrm>
          <a:custGeom>
            <a:avLst/>
            <a:gdLst/>
            <a:ahLst/>
            <a:cxnLst/>
            <a:rect l="l" t="t" r="r" b="b"/>
            <a:pathLst>
              <a:path w="5119" h="4026" extrusionOk="0">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0"/>
          <p:cNvSpPr/>
          <p:nvPr/>
        </p:nvSpPr>
        <p:spPr>
          <a:xfrm>
            <a:off x="65297" y="4585854"/>
            <a:ext cx="291402" cy="139395"/>
          </a:xfrm>
          <a:custGeom>
            <a:avLst/>
            <a:gdLst/>
            <a:ahLst/>
            <a:cxnLst/>
            <a:rect l="l" t="t" r="r" b="b"/>
            <a:pathLst>
              <a:path w="10582" h="5062" extrusionOk="0">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0"/>
          <p:cNvSpPr/>
          <p:nvPr/>
        </p:nvSpPr>
        <p:spPr>
          <a:xfrm>
            <a:off x="8649720" y="659413"/>
            <a:ext cx="418074" cy="277165"/>
          </a:xfrm>
          <a:custGeom>
            <a:avLst/>
            <a:gdLst/>
            <a:ahLst/>
            <a:cxnLst/>
            <a:rect l="l" t="t" r="r" b="b"/>
            <a:pathLst>
              <a:path w="15182" h="10065" extrusionOk="0">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0"/>
          <p:cNvSpPr/>
          <p:nvPr/>
        </p:nvSpPr>
        <p:spPr>
          <a:xfrm>
            <a:off x="8280731" y="616645"/>
            <a:ext cx="251803" cy="118797"/>
          </a:xfrm>
          <a:custGeom>
            <a:avLst/>
            <a:gdLst/>
            <a:ahLst/>
            <a:cxnLst/>
            <a:rect l="l" t="t" r="r" b="b"/>
            <a:pathLst>
              <a:path w="9144" h="4314" extrusionOk="0">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0"/>
          <p:cNvSpPr/>
          <p:nvPr/>
        </p:nvSpPr>
        <p:spPr>
          <a:xfrm>
            <a:off x="8223699" y="81379"/>
            <a:ext cx="299333" cy="403837"/>
          </a:xfrm>
          <a:custGeom>
            <a:avLst/>
            <a:gdLst/>
            <a:ahLst/>
            <a:cxnLst/>
            <a:rect l="l" t="t" r="r" b="b"/>
            <a:pathLst>
              <a:path w="10870" h="14665" extrusionOk="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0"/>
          <p:cNvSpPr/>
          <p:nvPr/>
        </p:nvSpPr>
        <p:spPr>
          <a:xfrm>
            <a:off x="988357" y="62638"/>
            <a:ext cx="188494" cy="253400"/>
          </a:xfrm>
          <a:custGeom>
            <a:avLst/>
            <a:gdLst/>
            <a:ahLst/>
            <a:cxnLst/>
            <a:rect l="l" t="t" r="r" b="b"/>
            <a:pathLst>
              <a:path w="6845" h="9202" extrusionOk="0">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0"/>
          <p:cNvSpPr/>
          <p:nvPr/>
        </p:nvSpPr>
        <p:spPr>
          <a:xfrm>
            <a:off x="8431174" y="334761"/>
            <a:ext cx="508342" cy="231232"/>
          </a:xfrm>
          <a:custGeom>
            <a:avLst/>
            <a:gdLst/>
            <a:ahLst/>
            <a:cxnLst/>
            <a:rect l="l" t="t" r="r" b="b"/>
            <a:pathLst>
              <a:path w="18460" h="8397" extrusionOk="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0"/>
          <p:cNvSpPr/>
          <p:nvPr/>
        </p:nvSpPr>
        <p:spPr>
          <a:xfrm>
            <a:off x="76199" y="458559"/>
            <a:ext cx="565345" cy="402240"/>
          </a:xfrm>
          <a:custGeom>
            <a:avLst/>
            <a:gdLst/>
            <a:ahLst/>
            <a:cxnLst/>
            <a:rect l="l" t="t" r="r" b="b"/>
            <a:pathLst>
              <a:path w="20530" h="14607" extrusionOk="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0"/>
          <p:cNvSpPr/>
          <p:nvPr/>
        </p:nvSpPr>
        <p:spPr>
          <a:xfrm>
            <a:off x="628870" y="216248"/>
            <a:ext cx="419699" cy="281901"/>
          </a:xfrm>
          <a:custGeom>
            <a:avLst/>
            <a:gdLst/>
            <a:ahLst/>
            <a:cxnLst/>
            <a:rect l="l" t="t" r="r" b="b"/>
            <a:pathLst>
              <a:path w="15241" h="10237" extrusionOk="0">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0"/>
          <p:cNvSpPr/>
          <p:nvPr/>
        </p:nvSpPr>
        <p:spPr>
          <a:xfrm>
            <a:off x="8592688" y="748087"/>
            <a:ext cx="110894" cy="95059"/>
          </a:xfrm>
          <a:custGeom>
            <a:avLst/>
            <a:gdLst/>
            <a:ahLst/>
            <a:cxnLst/>
            <a:rect l="l" t="t" r="r" b="b"/>
            <a:pathLst>
              <a:path w="4027" h="3452" extrusionOk="0">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0"/>
          <p:cNvSpPr/>
          <p:nvPr/>
        </p:nvSpPr>
        <p:spPr>
          <a:xfrm>
            <a:off x="576629" y="604238"/>
            <a:ext cx="117200" cy="117227"/>
          </a:xfrm>
          <a:custGeom>
            <a:avLst/>
            <a:gdLst/>
            <a:ahLst/>
            <a:cxnLst/>
            <a:rect l="l" t="t" r="r" b="b"/>
            <a:pathLst>
              <a:path w="4256" h="4257" extrusionOk="0">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0"/>
          <p:cNvSpPr/>
          <p:nvPr/>
        </p:nvSpPr>
        <p:spPr>
          <a:xfrm>
            <a:off x="7976651" y="247657"/>
            <a:ext cx="190064" cy="269262"/>
          </a:xfrm>
          <a:custGeom>
            <a:avLst/>
            <a:gdLst/>
            <a:ahLst/>
            <a:cxnLst/>
            <a:rect l="l" t="t" r="r" b="b"/>
            <a:pathLst>
              <a:path w="6902" h="9778" extrusionOk="0">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0"/>
          <p:cNvSpPr/>
          <p:nvPr/>
        </p:nvSpPr>
        <p:spPr>
          <a:xfrm>
            <a:off x="8073256" y="84546"/>
            <a:ext cx="140964" cy="110894"/>
          </a:xfrm>
          <a:custGeom>
            <a:avLst/>
            <a:gdLst/>
            <a:ahLst/>
            <a:cxnLst/>
            <a:rect l="l" t="t" r="r" b="b"/>
            <a:pathLst>
              <a:path w="5119" h="4027" extrusionOk="0">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07075" y="205975"/>
            <a:ext cx="6129900" cy="8574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1pPr>
            <a:lvl2pPr lvl="1"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2pPr>
            <a:lvl3pPr lvl="2"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3pPr>
            <a:lvl4pPr lvl="3"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4pPr>
            <a:lvl5pPr lvl="4"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5pPr>
            <a:lvl6pPr lvl="5"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6pPr>
            <a:lvl7pPr lvl="6"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7pPr>
            <a:lvl8pPr lvl="7"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8pPr>
            <a:lvl9pPr lvl="8"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9pPr>
          </a:lstStyle>
          <a:p>
            <a:endParaRPr/>
          </a:p>
        </p:txBody>
      </p:sp>
      <p:sp>
        <p:nvSpPr>
          <p:cNvPr id="7" name="Google Shape;7;p1"/>
          <p:cNvSpPr txBox="1">
            <a:spLocks noGrp="1"/>
          </p:cNvSpPr>
          <p:nvPr>
            <p:ph type="body" idx="1"/>
          </p:nvPr>
        </p:nvSpPr>
        <p:spPr>
          <a:xfrm>
            <a:off x="1507075" y="1200147"/>
            <a:ext cx="6129900" cy="3725700"/>
          </a:xfrm>
          <a:prstGeom prst="rect">
            <a:avLst/>
          </a:prstGeom>
          <a:noFill/>
          <a:ln>
            <a:noFill/>
          </a:ln>
        </p:spPr>
        <p:txBody>
          <a:bodyPr spcFirstLastPara="1" wrap="square" lIns="0" tIns="0" rIns="0" bIns="0" anchor="t" anchorCtr="0">
            <a:noAutofit/>
          </a:bodyPr>
          <a:lstStyle>
            <a:lvl1pPr marL="457200" lvl="0" indent="-381000">
              <a:spcBef>
                <a:spcPts val="600"/>
              </a:spcBef>
              <a:spcAft>
                <a:spcPts val="0"/>
              </a:spcAft>
              <a:buClr>
                <a:srgbClr val="8FF1ED"/>
              </a:buClr>
              <a:buSzPts val="2400"/>
              <a:buFont typeface="Roboto Slab Regular"/>
              <a:buChar char="﹡"/>
              <a:defRPr sz="2400">
                <a:solidFill>
                  <a:srgbClr val="627281"/>
                </a:solidFill>
                <a:latin typeface="Roboto Slab Regular"/>
                <a:ea typeface="Roboto Slab Regular"/>
                <a:cs typeface="Roboto Slab Regular"/>
                <a:sym typeface="Roboto Slab Regular"/>
              </a:defRPr>
            </a:lvl1pPr>
            <a:lvl2pPr marL="914400" lvl="1" indent="-381000">
              <a:spcBef>
                <a:spcPts val="0"/>
              </a:spcBef>
              <a:spcAft>
                <a:spcPts val="0"/>
              </a:spcAft>
              <a:buClr>
                <a:srgbClr val="FE6594"/>
              </a:buClr>
              <a:buSzPts val="2400"/>
              <a:buFont typeface="Roboto Slab Regular"/>
              <a:buChar char="○"/>
              <a:defRPr sz="2400">
                <a:solidFill>
                  <a:srgbClr val="627281"/>
                </a:solidFill>
                <a:latin typeface="Roboto Slab Regular"/>
                <a:ea typeface="Roboto Slab Regular"/>
                <a:cs typeface="Roboto Slab Regular"/>
                <a:sym typeface="Roboto Slab Regular"/>
              </a:defRPr>
            </a:lvl2pPr>
            <a:lvl3pPr marL="1371600" lvl="2" indent="-381000">
              <a:spcBef>
                <a:spcPts val="0"/>
              </a:spcBef>
              <a:spcAft>
                <a:spcPts val="0"/>
              </a:spcAft>
              <a:buClr>
                <a:srgbClr val="FEB794"/>
              </a:buClr>
              <a:buSzPts val="2400"/>
              <a:buFont typeface="Roboto Slab Regular"/>
              <a:buChar char="■"/>
              <a:defRPr sz="2400">
                <a:solidFill>
                  <a:srgbClr val="627281"/>
                </a:solidFill>
                <a:latin typeface="Roboto Slab Regular"/>
                <a:ea typeface="Roboto Slab Regular"/>
                <a:cs typeface="Roboto Slab Regular"/>
                <a:sym typeface="Roboto Slab Regular"/>
              </a:defRPr>
            </a:lvl3pPr>
            <a:lvl4pPr marL="1828800" lvl="3" indent="-381000">
              <a:spcBef>
                <a:spcPts val="0"/>
              </a:spcBef>
              <a:spcAft>
                <a:spcPts val="0"/>
              </a:spcAft>
              <a:buClr>
                <a:srgbClr val="FFDB5C"/>
              </a:buClr>
              <a:buSzPts val="2400"/>
              <a:buFont typeface="Roboto Slab Regular"/>
              <a:buChar char="●"/>
              <a:defRPr sz="2400">
                <a:solidFill>
                  <a:srgbClr val="627281"/>
                </a:solidFill>
                <a:latin typeface="Roboto Slab Regular"/>
                <a:ea typeface="Roboto Slab Regular"/>
                <a:cs typeface="Roboto Slab Regular"/>
                <a:sym typeface="Roboto Slab Regular"/>
              </a:defRPr>
            </a:lvl4pPr>
            <a:lvl5pPr marL="2286000" lvl="4" indent="-381000">
              <a:spcBef>
                <a:spcPts val="0"/>
              </a:spcBef>
              <a:spcAft>
                <a:spcPts val="0"/>
              </a:spcAft>
              <a:buClr>
                <a:srgbClr val="7B77C8"/>
              </a:buClr>
              <a:buSzPts val="2400"/>
              <a:buFont typeface="Roboto Slab Regular"/>
              <a:buChar char="○"/>
              <a:defRPr sz="2400">
                <a:solidFill>
                  <a:srgbClr val="627281"/>
                </a:solidFill>
                <a:latin typeface="Roboto Slab Regular"/>
                <a:ea typeface="Roboto Slab Regular"/>
                <a:cs typeface="Roboto Slab Regular"/>
                <a:sym typeface="Roboto Slab Regular"/>
              </a:defRPr>
            </a:lvl5pPr>
            <a:lvl6pPr marL="2743200" lvl="5" indent="-381000">
              <a:spcBef>
                <a:spcPts val="0"/>
              </a:spcBef>
              <a:spcAft>
                <a:spcPts val="0"/>
              </a:spcAft>
              <a:buClr>
                <a:srgbClr val="4CC3F8"/>
              </a:buClr>
              <a:buSzPts val="2400"/>
              <a:buFont typeface="Roboto Slab Regular"/>
              <a:buChar char="■"/>
              <a:defRPr sz="2400">
                <a:solidFill>
                  <a:srgbClr val="627281"/>
                </a:solidFill>
                <a:latin typeface="Roboto Slab Regular"/>
                <a:ea typeface="Roboto Slab Regular"/>
                <a:cs typeface="Roboto Slab Regular"/>
                <a:sym typeface="Roboto Slab Regular"/>
              </a:defRPr>
            </a:lvl6pPr>
            <a:lvl7pPr marL="3200400" lvl="6" indent="-381000">
              <a:spcBef>
                <a:spcPts val="0"/>
              </a:spcBef>
              <a:spcAft>
                <a:spcPts val="0"/>
              </a:spcAft>
              <a:buClr>
                <a:srgbClr val="627281"/>
              </a:buClr>
              <a:buSzPts val="2400"/>
              <a:buFont typeface="Roboto Slab Regular"/>
              <a:buChar char="●"/>
              <a:defRPr sz="2400">
                <a:solidFill>
                  <a:srgbClr val="627281"/>
                </a:solidFill>
                <a:latin typeface="Roboto Slab Regular"/>
                <a:ea typeface="Roboto Slab Regular"/>
                <a:cs typeface="Roboto Slab Regular"/>
                <a:sym typeface="Roboto Slab Regular"/>
              </a:defRPr>
            </a:lvl7pPr>
            <a:lvl8pPr marL="3657600" lvl="7" indent="-381000">
              <a:spcBef>
                <a:spcPts val="0"/>
              </a:spcBef>
              <a:spcAft>
                <a:spcPts val="0"/>
              </a:spcAft>
              <a:buClr>
                <a:srgbClr val="627281"/>
              </a:buClr>
              <a:buSzPts val="2400"/>
              <a:buFont typeface="Roboto Slab Regular"/>
              <a:buChar char="○"/>
              <a:defRPr sz="2400">
                <a:solidFill>
                  <a:srgbClr val="627281"/>
                </a:solidFill>
                <a:latin typeface="Roboto Slab Regular"/>
                <a:ea typeface="Roboto Slab Regular"/>
                <a:cs typeface="Roboto Slab Regular"/>
                <a:sym typeface="Roboto Slab Regular"/>
              </a:defRPr>
            </a:lvl8pPr>
            <a:lvl9pPr marL="4114800" lvl="8" indent="-381000">
              <a:spcBef>
                <a:spcPts val="0"/>
              </a:spcBef>
              <a:spcAft>
                <a:spcPts val="0"/>
              </a:spcAft>
              <a:buClr>
                <a:srgbClr val="627281"/>
              </a:buClr>
              <a:buSzPts val="2400"/>
              <a:buFont typeface="Roboto Slab Regular"/>
              <a:buChar char="■"/>
              <a:defRPr sz="2400">
                <a:solidFill>
                  <a:srgbClr val="62728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4297650" y="4749851"/>
            <a:ext cx="548700" cy="393600"/>
          </a:xfrm>
          <a:prstGeom prst="rect">
            <a:avLst/>
          </a:prstGeom>
          <a:noFill/>
          <a:ln>
            <a:noFill/>
          </a:ln>
        </p:spPr>
        <p:txBody>
          <a:bodyPr spcFirstLastPara="1" wrap="square" lIns="0" tIns="0" rIns="0" bIns="0" anchor="ctr" anchorCtr="0">
            <a:noAutofit/>
          </a:bodyPr>
          <a:lstStyle>
            <a:lvl1pPr lvl="0" algn="ctr">
              <a:buNone/>
              <a:defRPr sz="1300">
                <a:solidFill>
                  <a:srgbClr val="FE6594"/>
                </a:solidFill>
                <a:latin typeface="Roboto Slab Regular"/>
                <a:ea typeface="Roboto Slab Regular"/>
                <a:cs typeface="Roboto Slab Regular"/>
                <a:sym typeface="Roboto Slab Regular"/>
              </a:defRPr>
            </a:lvl1pPr>
            <a:lvl2pPr lvl="1" algn="ctr">
              <a:buNone/>
              <a:defRPr sz="1300">
                <a:solidFill>
                  <a:srgbClr val="FE6594"/>
                </a:solidFill>
                <a:latin typeface="Roboto Slab Regular"/>
                <a:ea typeface="Roboto Slab Regular"/>
                <a:cs typeface="Roboto Slab Regular"/>
                <a:sym typeface="Roboto Slab Regular"/>
              </a:defRPr>
            </a:lvl2pPr>
            <a:lvl3pPr lvl="2" algn="ctr">
              <a:buNone/>
              <a:defRPr sz="1300">
                <a:solidFill>
                  <a:srgbClr val="FE6594"/>
                </a:solidFill>
                <a:latin typeface="Roboto Slab Regular"/>
                <a:ea typeface="Roboto Slab Regular"/>
                <a:cs typeface="Roboto Slab Regular"/>
                <a:sym typeface="Roboto Slab Regular"/>
              </a:defRPr>
            </a:lvl3pPr>
            <a:lvl4pPr lvl="3" algn="ctr">
              <a:buNone/>
              <a:defRPr sz="1300">
                <a:solidFill>
                  <a:srgbClr val="FE6594"/>
                </a:solidFill>
                <a:latin typeface="Roboto Slab Regular"/>
                <a:ea typeface="Roboto Slab Regular"/>
                <a:cs typeface="Roboto Slab Regular"/>
                <a:sym typeface="Roboto Slab Regular"/>
              </a:defRPr>
            </a:lvl4pPr>
            <a:lvl5pPr lvl="4" algn="ctr">
              <a:buNone/>
              <a:defRPr sz="1300">
                <a:solidFill>
                  <a:srgbClr val="FE6594"/>
                </a:solidFill>
                <a:latin typeface="Roboto Slab Regular"/>
                <a:ea typeface="Roboto Slab Regular"/>
                <a:cs typeface="Roboto Slab Regular"/>
                <a:sym typeface="Roboto Slab Regular"/>
              </a:defRPr>
            </a:lvl5pPr>
            <a:lvl6pPr lvl="5" algn="ctr">
              <a:buNone/>
              <a:defRPr sz="1300">
                <a:solidFill>
                  <a:srgbClr val="FE6594"/>
                </a:solidFill>
                <a:latin typeface="Roboto Slab Regular"/>
                <a:ea typeface="Roboto Slab Regular"/>
                <a:cs typeface="Roboto Slab Regular"/>
                <a:sym typeface="Roboto Slab Regular"/>
              </a:defRPr>
            </a:lvl6pPr>
            <a:lvl7pPr lvl="6" algn="ctr">
              <a:buNone/>
              <a:defRPr sz="1300">
                <a:solidFill>
                  <a:srgbClr val="FE6594"/>
                </a:solidFill>
                <a:latin typeface="Roboto Slab Regular"/>
                <a:ea typeface="Roboto Slab Regular"/>
                <a:cs typeface="Roboto Slab Regular"/>
                <a:sym typeface="Roboto Slab Regular"/>
              </a:defRPr>
            </a:lvl7pPr>
            <a:lvl8pPr lvl="7" algn="ctr">
              <a:buNone/>
              <a:defRPr sz="1300">
                <a:solidFill>
                  <a:srgbClr val="FE6594"/>
                </a:solidFill>
                <a:latin typeface="Roboto Slab Regular"/>
                <a:ea typeface="Roboto Slab Regular"/>
                <a:cs typeface="Roboto Slab Regular"/>
                <a:sym typeface="Roboto Slab Regular"/>
              </a:defRPr>
            </a:lvl8pPr>
            <a:lvl9pPr lvl="8" algn="ctr">
              <a:buNone/>
              <a:defRPr sz="1300">
                <a:solidFill>
                  <a:srgbClr val="FE6594"/>
                </a:solidFill>
                <a:latin typeface="Roboto Slab Regular"/>
                <a:ea typeface="Roboto Slab Regular"/>
                <a:cs typeface="Roboto Slab Regular"/>
                <a:sym typeface="Roboto Slab Regular"/>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ted.com/talks/angela_lee_duckworth_grit_the_power_of_passion_and_perseverance?language=e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headspace.com/meditation/kids"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www.youtube.com/user/CosmicKidsYoga" TargetMode="External"/><Relationship Id="rId5" Type="http://schemas.openxmlformats.org/officeDocument/2006/relationships/hyperlink" Target="https://childhood101.com/yoga-for-kids/" TargetMode="External"/><Relationship Id="rId4" Type="http://schemas.openxmlformats.org/officeDocument/2006/relationships/hyperlink" Target="https://www.commonsensemedia.org/search/meditation%20for%20kid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shauser2@wcpss.net"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mailto:tbissette@wcpss.ne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3"/>
          <p:cNvSpPr txBox="1">
            <a:spLocks noGrp="1"/>
          </p:cNvSpPr>
          <p:nvPr>
            <p:ph type="ctrTitle"/>
          </p:nvPr>
        </p:nvSpPr>
        <p:spPr>
          <a:xfrm>
            <a:off x="1332050" y="969600"/>
            <a:ext cx="6367800" cy="331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800"/>
              <a:t>Making Your Child’s Social-Emotional Well-Being a Priority</a:t>
            </a:r>
            <a:endParaRPr sz="4800"/>
          </a:p>
          <a:p>
            <a:pPr marL="0" lvl="0" indent="0" algn="ctr" rtl="0">
              <a:spcBef>
                <a:spcPts val="0"/>
              </a:spcBef>
              <a:spcAft>
                <a:spcPts val="0"/>
              </a:spcAft>
              <a:buNone/>
            </a:pPr>
            <a:endParaRPr sz="12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2"/>
          <p:cNvSpPr txBox="1">
            <a:spLocks noGrp="1"/>
          </p:cNvSpPr>
          <p:nvPr>
            <p:ph type="body" idx="1"/>
          </p:nvPr>
        </p:nvSpPr>
        <p:spPr>
          <a:xfrm>
            <a:off x="1347900" y="745300"/>
            <a:ext cx="6460200" cy="2834100"/>
          </a:xfrm>
          <a:prstGeom prst="rect">
            <a:avLst/>
          </a:prstGeom>
        </p:spPr>
        <p:txBody>
          <a:bodyPr spcFirstLastPara="1" wrap="square" lIns="0" tIns="0" rIns="0" bIns="0" anchor="t" anchorCtr="0">
            <a:noAutofit/>
          </a:bodyPr>
          <a:lstStyle/>
          <a:p>
            <a:pPr marL="342900" lvl="0" indent="0" algn="ctr" rtl="0">
              <a:spcBef>
                <a:spcPts val="600"/>
              </a:spcBef>
              <a:spcAft>
                <a:spcPts val="0"/>
              </a:spcAft>
              <a:buNone/>
            </a:pPr>
            <a:r>
              <a:rPr lang="en" sz="3000" b="1">
                <a:solidFill>
                  <a:schemeClr val="dk1"/>
                </a:solidFill>
                <a:latin typeface="Roboto Slab"/>
                <a:ea typeface="Roboto Slab"/>
                <a:cs typeface="Roboto Slab"/>
                <a:sym typeface="Roboto Slab"/>
              </a:rPr>
              <a:t>Promote balance/avoid overscheduling</a:t>
            </a:r>
            <a:endParaRPr sz="3000" b="1">
              <a:solidFill>
                <a:schemeClr val="dk1"/>
              </a:solidFill>
              <a:latin typeface="Roboto Slab"/>
              <a:ea typeface="Roboto Slab"/>
              <a:cs typeface="Roboto Slab"/>
              <a:sym typeface="Roboto Slab"/>
            </a:endParaRPr>
          </a:p>
          <a:p>
            <a:pPr marL="342900" lvl="0" indent="0" algn="ctr" rtl="0">
              <a:spcBef>
                <a:spcPts val="600"/>
              </a:spcBef>
              <a:spcAft>
                <a:spcPts val="0"/>
              </a:spcAft>
              <a:buNone/>
            </a:pPr>
            <a:endParaRPr sz="3000" b="1">
              <a:solidFill>
                <a:schemeClr val="dk1"/>
              </a:solidFill>
              <a:latin typeface="Roboto Slab"/>
              <a:ea typeface="Roboto Slab"/>
              <a:cs typeface="Roboto Slab"/>
              <a:sym typeface="Roboto Slab"/>
            </a:endParaRPr>
          </a:p>
          <a:p>
            <a:pPr marL="342900" lvl="0" indent="0" algn="ctr" rtl="0">
              <a:spcBef>
                <a:spcPts val="600"/>
              </a:spcBef>
              <a:spcAft>
                <a:spcPts val="0"/>
              </a:spcAft>
              <a:buNone/>
            </a:pPr>
            <a:r>
              <a:rPr lang="en" sz="3000" b="1">
                <a:solidFill>
                  <a:schemeClr val="dk1"/>
                </a:solidFill>
                <a:latin typeface="Roboto Slab"/>
                <a:ea typeface="Roboto Slab"/>
                <a:cs typeface="Roboto Slab"/>
                <a:sym typeface="Roboto Slab"/>
              </a:rPr>
              <a:t>Teach your child how to communicate well with others</a:t>
            </a:r>
            <a:endParaRPr sz="3000" b="1">
              <a:solidFill>
                <a:schemeClr val="dk1"/>
              </a:solidFill>
              <a:latin typeface="Roboto Slab"/>
              <a:ea typeface="Roboto Slab"/>
              <a:cs typeface="Roboto Slab"/>
              <a:sym typeface="Roboto Slab"/>
            </a:endParaRPr>
          </a:p>
          <a:p>
            <a:pPr marL="342900" lvl="0" indent="0" algn="l" rtl="0">
              <a:spcBef>
                <a:spcPts val="600"/>
              </a:spcBef>
              <a:spcAft>
                <a:spcPts val="0"/>
              </a:spcAft>
              <a:buNone/>
            </a:pPr>
            <a:endParaRPr sz="3000" b="1">
              <a:solidFill>
                <a:schemeClr val="dk1"/>
              </a:solidFill>
              <a:latin typeface="Roboto Slab"/>
              <a:ea typeface="Roboto Slab"/>
              <a:cs typeface="Roboto Slab"/>
              <a:sym typeface="Roboto Slab"/>
            </a:endParaRPr>
          </a:p>
          <a:p>
            <a:pPr marL="342900" lvl="0" indent="0" algn="l" rtl="0">
              <a:spcBef>
                <a:spcPts val="600"/>
              </a:spcBef>
              <a:spcAft>
                <a:spcPts val="0"/>
              </a:spcAft>
              <a:buNone/>
            </a:pPr>
            <a:endParaRPr sz="3600" b="1">
              <a:solidFill>
                <a:schemeClr val="dk1"/>
              </a:solidFill>
              <a:latin typeface="Roboto Slab"/>
              <a:ea typeface="Roboto Slab"/>
              <a:cs typeface="Roboto Slab"/>
              <a:sym typeface="Roboto Slab"/>
            </a:endParaRPr>
          </a:p>
          <a:p>
            <a:pPr marL="0" lvl="0" indent="0" algn="l" rtl="0">
              <a:spcBef>
                <a:spcPts val="600"/>
              </a:spcBef>
              <a:spcAft>
                <a:spcPts val="0"/>
              </a:spcAft>
              <a:buNone/>
            </a:pPr>
            <a:endParaRPr/>
          </a:p>
        </p:txBody>
      </p:sp>
      <p:pic>
        <p:nvPicPr>
          <p:cNvPr id="404" name="Google Shape;404;p22"/>
          <p:cNvPicPr preferRelativeResize="0"/>
          <p:nvPr/>
        </p:nvPicPr>
        <p:blipFill>
          <a:blip r:embed="rId3">
            <a:alphaModFix/>
          </a:blip>
          <a:stretch>
            <a:fillRect/>
          </a:stretch>
        </p:blipFill>
        <p:spPr>
          <a:xfrm>
            <a:off x="3754125" y="3422875"/>
            <a:ext cx="1895450" cy="1559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3"/>
          <p:cNvSpPr txBox="1">
            <a:spLocks noGrp="1"/>
          </p:cNvSpPr>
          <p:nvPr>
            <p:ph type="title"/>
          </p:nvPr>
        </p:nvSpPr>
        <p:spPr>
          <a:xfrm>
            <a:off x="1507075" y="473850"/>
            <a:ext cx="6129900" cy="58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b="1"/>
              <a:t>Encourage and Share Healthy Habits:</a:t>
            </a:r>
            <a:endParaRPr sz="3600" b="1"/>
          </a:p>
        </p:txBody>
      </p:sp>
      <p:sp>
        <p:nvSpPr>
          <p:cNvPr id="410" name="Google Shape;410;p23"/>
          <p:cNvSpPr txBox="1">
            <a:spLocks noGrp="1"/>
          </p:cNvSpPr>
          <p:nvPr>
            <p:ph type="body" idx="1"/>
          </p:nvPr>
        </p:nvSpPr>
        <p:spPr>
          <a:xfrm>
            <a:off x="1425350" y="1256700"/>
            <a:ext cx="6630900" cy="35550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3000" b="1">
                <a:latin typeface="Roboto Slab"/>
                <a:ea typeface="Roboto Slab"/>
                <a:cs typeface="Roboto Slab"/>
                <a:sym typeface="Roboto Slab"/>
              </a:rPr>
              <a:t>Eat Healthy &amp; Exercise</a:t>
            </a:r>
            <a:endParaRPr sz="3000" b="1">
              <a:latin typeface="Roboto Slab"/>
              <a:ea typeface="Roboto Slab"/>
              <a:cs typeface="Roboto Slab"/>
              <a:sym typeface="Roboto Slab"/>
            </a:endParaRPr>
          </a:p>
          <a:p>
            <a:pPr marL="0" lvl="0" indent="0" algn="ctr" rtl="0">
              <a:spcBef>
                <a:spcPts val="600"/>
              </a:spcBef>
              <a:spcAft>
                <a:spcPts val="0"/>
              </a:spcAft>
              <a:buNone/>
            </a:pPr>
            <a:endParaRPr sz="3000" b="1">
              <a:latin typeface="Roboto Slab"/>
              <a:ea typeface="Roboto Slab"/>
              <a:cs typeface="Roboto Slab"/>
              <a:sym typeface="Roboto Slab"/>
            </a:endParaRPr>
          </a:p>
          <a:p>
            <a:pPr marL="0" lvl="0" indent="0" algn="ctr" rtl="0">
              <a:spcBef>
                <a:spcPts val="600"/>
              </a:spcBef>
              <a:spcAft>
                <a:spcPts val="0"/>
              </a:spcAft>
              <a:buNone/>
            </a:pPr>
            <a:r>
              <a:rPr lang="en" sz="3000" b="1">
                <a:latin typeface="Roboto Slab"/>
                <a:ea typeface="Roboto Slab"/>
                <a:cs typeface="Roboto Slab"/>
                <a:sym typeface="Roboto Slab"/>
              </a:rPr>
              <a:t>Be Present </a:t>
            </a:r>
            <a:endParaRPr sz="3000" b="1">
              <a:latin typeface="Roboto Slab"/>
              <a:ea typeface="Roboto Slab"/>
              <a:cs typeface="Roboto Slab"/>
              <a:sym typeface="Roboto Slab"/>
            </a:endParaRPr>
          </a:p>
          <a:p>
            <a:pPr marL="0" lvl="0" indent="0" algn="ctr" rtl="0">
              <a:spcBef>
                <a:spcPts val="600"/>
              </a:spcBef>
              <a:spcAft>
                <a:spcPts val="0"/>
              </a:spcAft>
              <a:buNone/>
            </a:pPr>
            <a:endParaRPr sz="3000" b="1">
              <a:latin typeface="Roboto Slab"/>
              <a:ea typeface="Roboto Slab"/>
              <a:cs typeface="Roboto Slab"/>
              <a:sym typeface="Roboto Slab"/>
            </a:endParaRPr>
          </a:p>
          <a:p>
            <a:pPr marL="0" lvl="0" indent="0" algn="ctr" rtl="0">
              <a:spcBef>
                <a:spcPts val="600"/>
              </a:spcBef>
              <a:spcAft>
                <a:spcPts val="0"/>
              </a:spcAft>
              <a:buNone/>
            </a:pPr>
            <a:r>
              <a:rPr lang="en" sz="3000" b="1">
                <a:latin typeface="Roboto Slab"/>
                <a:ea typeface="Roboto Slab"/>
                <a:cs typeface="Roboto Slab"/>
                <a:sym typeface="Roboto Slab"/>
              </a:rPr>
              <a:t>Practice Mindfulness </a:t>
            </a:r>
            <a:endParaRPr sz="3000" b="1">
              <a:latin typeface="Roboto Slab"/>
              <a:ea typeface="Roboto Slab"/>
              <a:cs typeface="Roboto Slab"/>
              <a:sym typeface="Roboto Slab"/>
            </a:endParaRPr>
          </a:p>
          <a:p>
            <a:pPr marL="0" lvl="0" indent="0" algn="ctr" rtl="0">
              <a:spcBef>
                <a:spcPts val="600"/>
              </a:spcBef>
              <a:spcAft>
                <a:spcPts val="0"/>
              </a:spcAft>
              <a:buNone/>
            </a:pPr>
            <a:endParaRPr sz="3000" b="1">
              <a:latin typeface="Roboto Slab"/>
              <a:ea typeface="Roboto Slab"/>
              <a:cs typeface="Roboto Slab"/>
              <a:sym typeface="Roboto Slab"/>
            </a:endParaRPr>
          </a:p>
          <a:p>
            <a:pPr marL="0" lvl="0" indent="0" algn="ctr" rtl="0">
              <a:spcBef>
                <a:spcPts val="600"/>
              </a:spcBef>
              <a:spcAft>
                <a:spcPts val="0"/>
              </a:spcAft>
              <a:buNone/>
            </a:pPr>
            <a:r>
              <a:rPr lang="en" sz="3000" b="1">
                <a:latin typeface="Roboto Slab"/>
                <a:ea typeface="Roboto Slab"/>
                <a:cs typeface="Roboto Slab"/>
                <a:sym typeface="Roboto Slab"/>
              </a:rPr>
              <a:t>Show Gratitude</a:t>
            </a:r>
            <a:endParaRPr sz="3000" b="1">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4"/>
          <p:cNvSpPr txBox="1">
            <a:spLocks noGrp="1"/>
          </p:cNvSpPr>
          <p:nvPr>
            <p:ph type="ctrTitle"/>
          </p:nvPr>
        </p:nvSpPr>
        <p:spPr>
          <a:xfrm>
            <a:off x="1580275" y="1852675"/>
            <a:ext cx="6057600" cy="1285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1">
                <a:latin typeface="Roboto Slab"/>
                <a:ea typeface="Roboto Slab"/>
                <a:cs typeface="Roboto Slab"/>
                <a:sym typeface="Roboto Slab"/>
              </a:rPr>
              <a:t>Be Aware of Stressors and Build Resiliency</a:t>
            </a:r>
            <a:endParaRPr b="1">
              <a:latin typeface="Roboto Slab"/>
              <a:ea typeface="Roboto Slab"/>
              <a:cs typeface="Roboto Slab"/>
              <a:sym typeface="Roboto Slab"/>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5"/>
          <p:cNvSpPr txBox="1">
            <a:spLocks noGrp="1"/>
          </p:cNvSpPr>
          <p:nvPr>
            <p:ph type="ctrTitle"/>
          </p:nvPr>
        </p:nvSpPr>
        <p:spPr>
          <a:xfrm>
            <a:off x="1332050" y="2269575"/>
            <a:ext cx="6480000" cy="882000"/>
          </a:xfrm>
          <a:prstGeom prst="rect">
            <a:avLst/>
          </a:prstGeom>
        </p:spPr>
        <p:txBody>
          <a:bodyPr spcFirstLastPara="1" wrap="square" lIns="0" tIns="0" rIns="0" bIns="0" anchor="ctr" anchorCtr="0">
            <a:noAutofit/>
          </a:bodyPr>
          <a:lstStyle/>
          <a:p>
            <a:pPr marL="0" lvl="0" indent="0" algn="ctr" rtl="0">
              <a:spcBef>
                <a:spcPts val="0"/>
              </a:spcBef>
              <a:spcAft>
                <a:spcPts val="0"/>
              </a:spcAft>
              <a:buClr>
                <a:schemeClr val="dk1"/>
              </a:buClr>
              <a:buSzPts val="1100"/>
              <a:buFont typeface="Arial"/>
              <a:buNone/>
            </a:pPr>
            <a:r>
              <a:rPr lang="en" sz="3600" b="1">
                <a:solidFill>
                  <a:schemeClr val="lt1"/>
                </a:solidFill>
                <a:latin typeface="Roboto Slab"/>
                <a:ea typeface="Roboto Slab"/>
                <a:cs typeface="Roboto Slab"/>
                <a:sym typeface="Roboto Slab"/>
              </a:rPr>
              <a:t>Top 10 Sources of Stress for kids:</a:t>
            </a:r>
            <a:endParaRPr sz="1400">
              <a:solidFill>
                <a:schemeClr val="dk1"/>
              </a:solidFill>
              <a:latin typeface="Arial"/>
              <a:ea typeface="Arial"/>
              <a:cs typeface="Arial"/>
              <a:sym typeface="Arial"/>
            </a:endParaRPr>
          </a:p>
          <a:p>
            <a:pPr marL="0" lvl="0" indent="0" algn="ctr" rtl="0">
              <a:spcBef>
                <a:spcPts val="0"/>
              </a:spcBef>
              <a:spcAft>
                <a:spcPts val="0"/>
              </a:spcAft>
              <a:buNone/>
            </a:pPr>
            <a:endParaRPr sz="3600" b="1">
              <a:solidFill>
                <a:schemeClr val="lt1"/>
              </a:solidFill>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26"/>
          <p:cNvSpPr txBox="1"/>
          <p:nvPr/>
        </p:nvSpPr>
        <p:spPr>
          <a:xfrm>
            <a:off x="666175" y="514500"/>
            <a:ext cx="8381400" cy="411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b="1">
              <a:solidFill>
                <a:schemeClr val="lt1"/>
              </a:solidFill>
              <a:latin typeface="Roboto Slab"/>
              <a:ea typeface="Roboto Slab"/>
              <a:cs typeface="Roboto Slab"/>
              <a:sym typeface="Roboto Slab"/>
            </a:endParaRPr>
          </a:p>
          <a:p>
            <a:pPr marL="457200" lvl="0" indent="-457200" algn="l" rtl="0">
              <a:spcBef>
                <a:spcPts val="0"/>
              </a:spcBef>
              <a:spcAft>
                <a:spcPts val="0"/>
              </a:spcAft>
              <a:buClr>
                <a:schemeClr val="lt1"/>
              </a:buClr>
              <a:buSzPts val="3600"/>
              <a:buFont typeface="Roboto Slab"/>
              <a:buAutoNum type="arabicPeriod"/>
            </a:pPr>
            <a:r>
              <a:rPr lang="en" sz="3600" b="1">
                <a:solidFill>
                  <a:schemeClr val="lt1"/>
                </a:solidFill>
                <a:latin typeface="Roboto Slab"/>
                <a:ea typeface="Roboto Slab"/>
                <a:cs typeface="Roboto Slab"/>
                <a:sym typeface="Roboto Slab"/>
              </a:rPr>
              <a:t>Parent having problems</a:t>
            </a:r>
            <a:endParaRPr sz="3600" b="1">
              <a:solidFill>
                <a:schemeClr val="lt1"/>
              </a:solidFill>
              <a:latin typeface="Roboto Slab"/>
              <a:ea typeface="Roboto Slab"/>
              <a:cs typeface="Roboto Slab"/>
              <a:sym typeface="Roboto Slab"/>
            </a:endParaRPr>
          </a:p>
          <a:p>
            <a:pPr marL="457200" lvl="0" indent="-457200" algn="l" rtl="0">
              <a:spcBef>
                <a:spcPts val="0"/>
              </a:spcBef>
              <a:spcAft>
                <a:spcPts val="0"/>
              </a:spcAft>
              <a:buClr>
                <a:schemeClr val="lt1"/>
              </a:buClr>
              <a:buSzPts val="3600"/>
              <a:buFont typeface="Roboto Slab"/>
              <a:buAutoNum type="arabicPeriod"/>
            </a:pPr>
            <a:r>
              <a:rPr lang="en" sz="3600" b="1">
                <a:solidFill>
                  <a:schemeClr val="lt1"/>
                </a:solidFill>
                <a:latin typeface="Roboto Slab"/>
                <a:ea typeface="Roboto Slab"/>
                <a:cs typeface="Roboto Slab"/>
                <a:sym typeface="Roboto Slab"/>
              </a:rPr>
              <a:t>Fight with a friend or sibling</a:t>
            </a:r>
            <a:endParaRPr sz="3600" b="1">
              <a:solidFill>
                <a:schemeClr val="lt1"/>
              </a:solidFill>
              <a:latin typeface="Roboto Slab"/>
              <a:ea typeface="Roboto Slab"/>
              <a:cs typeface="Roboto Slab"/>
              <a:sym typeface="Roboto Slab"/>
            </a:endParaRPr>
          </a:p>
          <a:p>
            <a:pPr marL="457200" lvl="0" indent="-457200" algn="l" rtl="0">
              <a:spcBef>
                <a:spcPts val="0"/>
              </a:spcBef>
              <a:spcAft>
                <a:spcPts val="0"/>
              </a:spcAft>
              <a:buClr>
                <a:schemeClr val="lt1"/>
              </a:buClr>
              <a:buSzPts val="3600"/>
              <a:buFont typeface="Roboto Slab"/>
              <a:buAutoNum type="arabicPeriod"/>
            </a:pPr>
            <a:r>
              <a:rPr lang="en" sz="3600" b="1">
                <a:solidFill>
                  <a:schemeClr val="lt1"/>
                </a:solidFill>
                <a:latin typeface="Roboto Slab"/>
                <a:ea typeface="Roboto Slab"/>
                <a:cs typeface="Roboto Slab"/>
                <a:sym typeface="Roboto Slab"/>
              </a:rPr>
              <a:t>Taking a test</a:t>
            </a:r>
            <a:endParaRPr sz="3600" b="1">
              <a:solidFill>
                <a:schemeClr val="lt1"/>
              </a:solidFill>
              <a:latin typeface="Roboto Slab"/>
              <a:ea typeface="Roboto Slab"/>
              <a:cs typeface="Roboto Slab"/>
              <a:sym typeface="Roboto Slab"/>
            </a:endParaRPr>
          </a:p>
          <a:p>
            <a:pPr marL="457200" lvl="0" indent="-457200" algn="l" rtl="0">
              <a:spcBef>
                <a:spcPts val="0"/>
              </a:spcBef>
              <a:spcAft>
                <a:spcPts val="0"/>
              </a:spcAft>
              <a:buClr>
                <a:schemeClr val="lt1"/>
              </a:buClr>
              <a:buSzPts val="3600"/>
              <a:buFont typeface="Roboto Slab"/>
              <a:buAutoNum type="arabicPeriod"/>
            </a:pPr>
            <a:r>
              <a:rPr lang="en" sz="3600" b="1">
                <a:solidFill>
                  <a:schemeClr val="lt1"/>
                </a:solidFill>
                <a:latin typeface="Roboto Slab"/>
                <a:ea typeface="Roboto Slab"/>
                <a:cs typeface="Roboto Slab"/>
                <a:sym typeface="Roboto Slab"/>
              </a:rPr>
              <a:t>Wondering if someone thinks they’re attractive (teens especially)</a:t>
            </a:r>
            <a:endParaRPr sz="3600" b="1">
              <a:solidFill>
                <a:schemeClr val="lt1"/>
              </a:solidFill>
              <a:latin typeface="Roboto Slab"/>
              <a:ea typeface="Roboto Slab"/>
              <a:cs typeface="Roboto Slab"/>
              <a:sym typeface="Roboto Slab"/>
            </a:endParaRPr>
          </a:p>
          <a:p>
            <a:pPr marL="457200" lvl="0" indent="-457200" algn="l" rtl="0">
              <a:spcBef>
                <a:spcPts val="0"/>
              </a:spcBef>
              <a:spcAft>
                <a:spcPts val="0"/>
              </a:spcAft>
              <a:buClr>
                <a:schemeClr val="lt1"/>
              </a:buClr>
              <a:buSzPts val="3600"/>
              <a:buFont typeface="Roboto Slab"/>
              <a:buAutoNum type="arabicPeriod"/>
            </a:pPr>
            <a:r>
              <a:rPr lang="en" sz="3600" b="1">
                <a:solidFill>
                  <a:schemeClr val="lt1"/>
                </a:solidFill>
                <a:latin typeface="Roboto Slab"/>
                <a:ea typeface="Roboto Slab"/>
                <a:cs typeface="Roboto Slab"/>
                <a:sym typeface="Roboto Slab"/>
              </a:rPr>
              <a:t>Not having enough privacy</a:t>
            </a:r>
            <a:endParaRPr sz="3600" b="1">
              <a:solidFill>
                <a:schemeClr val="lt1"/>
              </a:solidFill>
              <a:latin typeface="Roboto Slab"/>
              <a:ea typeface="Roboto Slab"/>
              <a:cs typeface="Roboto Slab"/>
              <a:sym typeface="Roboto Slab"/>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7"/>
          <p:cNvSpPr txBox="1"/>
          <p:nvPr/>
        </p:nvSpPr>
        <p:spPr>
          <a:xfrm>
            <a:off x="1524000" y="1034350"/>
            <a:ext cx="6740700" cy="341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E6594"/>
                </a:solidFill>
                <a:latin typeface="Roboto Slab"/>
                <a:ea typeface="Roboto Slab"/>
                <a:cs typeface="Roboto Slab"/>
                <a:sym typeface="Roboto Slab"/>
              </a:rPr>
              <a:t>6.  Birth of a brother or sister</a:t>
            </a:r>
            <a:endParaRPr sz="3600" b="1">
              <a:solidFill>
                <a:srgbClr val="FE6594"/>
              </a:solidFill>
              <a:latin typeface="Roboto Slab"/>
              <a:ea typeface="Roboto Slab"/>
              <a:cs typeface="Roboto Slab"/>
              <a:sym typeface="Roboto Slab"/>
            </a:endParaRPr>
          </a:p>
          <a:p>
            <a:pPr marL="0" lvl="0" indent="0" algn="l" rtl="0">
              <a:spcBef>
                <a:spcPts val="0"/>
              </a:spcBef>
              <a:spcAft>
                <a:spcPts val="0"/>
              </a:spcAft>
              <a:buNone/>
            </a:pPr>
            <a:r>
              <a:rPr lang="en" sz="3600" b="1">
                <a:solidFill>
                  <a:srgbClr val="FE6594"/>
                </a:solidFill>
                <a:latin typeface="Roboto Slab"/>
                <a:ea typeface="Roboto Slab"/>
                <a:cs typeface="Roboto Slab"/>
                <a:sym typeface="Roboto Slab"/>
              </a:rPr>
              <a:t>7.  Moving to a new school</a:t>
            </a:r>
            <a:endParaRPr sz="3600" b="1">
              <a:solidFill>
                <a:srgbClr val="FE6594"/>
              </a:solidFill>
              <a:latin typeface="Roboto Slab"/>
              <a:ea typeface="Roboto Slab"/>
              <a:cs typeface="Roboto Slab"/>
              <a:sym typeface="Roboto Slab"/>
            </a:endParaRPr>
          </a:p>
          <a:p>
            <a:pPr marL="0" lvl="0" indent="0" algn="l" rtl="0">
              <a:spcBef>
                <a:spcPts val="0"/>
              </a:spcBef>
              <a:spcAft>
                <a:spcPts val="0"/>
              </a:spcAft>
              <a:buNone/>
            </a:pPr>
            <a:r>
              <a:rPr lang="en" sz="3600" b="1">
                <a:solidFill>
                  <a:srgbClr val="FE6594"/>
                </a:solidFill>
                <a:latin typeface="Roboto Slab"/>
                <a:ea typeface="Roboto Slab"/>
                <a:cs typeface="Roboto Slab"/>
                <a:sym typeface="Roboto Slab"/>
              </a:rPr>
              <a:t>8.  Remarriage of a parent </a:t>
            </a:r>
            <a:endParaRPr sz="3600" b="1">
              <a:solidFill>
                <a:srgbClr val="FE6594"/>
              </a:solidFill>
              <a:latin typeface="Roboto Slab"/>
              <a:ea typeface="Roboto Slab"/>
              <a:cs typeface="Roboto Slab"/>
              <a:sym typeface="Roboto Slab"/>
            </a:endParaRPr>
          </a:p>
          <a:p>
            <a:pPr marL="0" lvl="0" indent="0" algn="l" rtl="0">
              <a:spcBef>
                <a:spcPts val="0"/>
              </a:spcBef>
              <a:spcAft>
                <a:spcPts val="0"/>
              </a:spcAft>
              <a:buNone/>
            </a:pPr>
            <a:r>
              <a:rPr lang="en" sz="3600" b="1">
                <a:solidFill>
                  <a:srgbClr val="FE6594"/>
                </a:solidFill>
                <a:latin typeface="Roboto Slab"/>
                <a:ea typeface="Roboto Slab"/>
                <a:cs typeface="Roboto Slab"/>
                <a:sym typeface="Roboto Slab"/>
              </a:rPr>
              <a:t>9.  Not having enough money</a:t>
            </a:r>
            <a:endParaRPr sz="3600" b="1">
              <a:solidFill>
                <a:srgbClr val="FE6594"/>
              </a:solidFill>
              <a:latin typeface="Roboto Slab"/>
              <a:ea typeface="Roboto Slab"/>
              <a:cs typeface="Roboto Slab"/>
              <a:sym typeface="Roboto Slab"/>
            </a:endParaRPr>
          </a:p>
          <a:p>
            <a:pPr marL="0" lvl="0" indent="0" algn="l" rtl="0">
              <a:spcBef>
                <a:spcPts val="0"/>
              </a:spcBef>
              <a:spcAft>
                <a:spcPts val="0"/>
              </a:spcAft>
              <a:buNone/>
            </a:pPr>
            <a:r>
              <a:rPr lang="en" sz="3600" b="1">
                <a:solidFill>
                  <a:srgbClr val="FE6594"/>
                </a:solidFill>
                <a:latin typeface="Roboto Slab"/>
                <a:ea typeface="Roboto Slab"/>
                <a:cs typeface="Roboto Slab"/>
                <a:sym typeface="Roboto Slab"/>
              </a:rPr>
              <a:t>10. A teacher who doesn’t like you</a:t>
            </a:r>
            <a:endParaRPr sz="3600" b="1">
              <a:latin typeface="Roboto Slab"/>
              <a:ea typeface="Roboto Slab"/>
              <a:cs typeface="Roboto Slab"/>
              <a:sym typeface="Roboto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8"/>
          <p:cNvSpPr txBox="1">
            <a:spLocks noGrp="1"/>
          </p:cNvSpPr>
          <p:nvPr>
            <p:ph type="body" idx="1"/>
          </p:nvPr>
        </p:nvSpPr>
        <p:spPr>
          <a:xfrm>
            <a:off x="712700" y="1404225"/>
            <a:ext cx="8119500" cy="3670800"/>
          </a:xfrm>
          <a:prstGeom prst="rect">
            <a:avLst/>
          </a:prstGeom>
        </p:spPr>
        <p:txBody>
          <a:bodyPr spcFirstLastPara="1" wrap="square" lIns="0" tIns="0" rIns="0" bIns="0" anchor="t" anchorCtr="0">
            <a:noAutofit/>
          </a:bodyPr>
          <a:lstStyle/>
          <a:p>
            <a:pPr marL="457200" lvl="0" indent="-457200" algn="l" rtl="0">
              <a:spcBef>
                <a:spcPts val="600"/>
              </a:spcBef>
              <a:spcAft>
                <a:spcPts val="0"/>
              </a:spcAft>
              <a:buClr>
                <a:schemeClr val="dk1"/>
              </a:buClr>
              <a:buSzPts val="3600"/>
              <a:buFont typeface="Roboto Slab"/>
              <a:buChar char="●"/>
            </a:pPr>
            <a:r>
              <a:rPr lang="en" sz="3600" b="1">
                <a:solidFill>
                  <a:schemeClr val="dk1"/>
                </a:solidFill>
                <a:latin typeface="Roboto Slab"/>
                <a:ea typeface="Roboto Slab"/>
                <a:cs typeface="Roboto Slab"/>
                <a:sym typeface="Roboto Slab"/>
              </a:rPr>
              <a:t>Modeling coping strategies </a:t>
            </a:r>
            <a:endParaRPr sz="3600" b="1">
              <a:solidFill>
                <a:schemeClr val="dk1"/>
              </a:solidFill>
              <a:latin typeface="Roboto Slab"/>
              <a:ea typeface="Roboto Slab"/>
              <a:cs typeface="Roboto Slab"/>
              <a:sym typeface="Roboto Slab"/>
            </a:endParaRPr>
          </a:p>
          <a:p>
            <a:pPr marL="457200" lvl="0" indent="-457200" algn="l" rtl="0">
              <a:spcBef>
                <a:spcPts val="0"/>
              </a:spcBef>
              <a:spcAft>
                <a:spcPts val="0"/>
              </a:spcAft>
              <a:buClr>
                <a:schemeClr val="dk1"/>
              </a:buClr>
              <a:buSzPts val="3600"/>
              <a:buFont typeface="Roboto Slab"/>
              <a:buChar char="●"/>
            </a:pPr>
            <a:r>
              <a:rPr lang="en" sz="3600" b="1">
                <a:solidFill>
                  <a:schemeClr val="dk1"/>
                </a:solidFill>
                <a:latin typeface="Roboto Slab"/>
                <a:ea typeface="Roboto Slab"/>
                <a:cs typeface="Roboto Slab"/>
                <a:sym typeface="Roboto Slab"/>
              </a:rPr>
              <a:t>Use other emotional words instead of “stressed”</a:t>
            </a:r>
            <a:endParaRPr sz="3600" b="1">
              <a:solidFill>
                <a:schemeClr val="dk1"/>
              </a:solidFill>
              <a:latin typeface="Roboto Slab"/>
              <a:ea typeface="Roboto Slab"/>
              <a:cs typeface="Roboto Slab"/>
              <a:sym typeface="Roboto Slab"/>
            </a:endParaRPr>
          </a:p>
          <a:p>
            <a:pPr marL="457200" lvl="0" indent="-457200" algn="l" rtl="0">
              <a:spcBef>
                <a:spcPts val="0"/>
              </a:spcBef>
              <a:spcAft>
                <a:spcPts val="0"/>
              </a:spcAft>
              <a:buClr>
                <a:schemeClr val="dk1"/>
              </a:buClr>
              <a:buSzPts val="3600"/>
              <a:buFont typeface="Roboto Slab"/>
              <a:buChar char="●"/>
            </a:pPr>
            <a:r>
              <a:rPr lang="en" sz="3600" b="1">
                <a:solidFill>
                  <a:schemeClr val="dk1"/>
                </a:solidFill>
                <a:latin typeface="Roboto Slab"/>
                <a:ea typeface="Roboto Slab"/>
                <a:cs typeface="Roboto Slab"/>
                <a:sym typeface="Roboto Slab"/>
              </a:rPr>
              <a:t>Ask “how can I help” or “how would you like for me to help”</a:t>
            </a:r>
            <a:endParaRPr sz="3600" b="1">
              <a:solidFill>
                <a:schemeClr val="dk1"/>
              </a:solidFill>
              <a:latin typeface="Roboto Slab"/>
              <a:ea typeface="Roboto Slab"/>
              <a:cs typeface="Roboto Slab"/>
              <a:sym typeface="Roboto Slab"/>
            </a:endParaRPr>
          </a:p>
          <a:p>
            <a:pPr marL="0" lvl="0" indent="0" algn="l" rtl="0">
              <a:spcBef>
                <a:spcPts val="6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29"/>
          <p:cNvSpPr txBox="1">
            <a:spLocks noGrp="1"/>
          </p:cNvSpPr>
          <p:nvPr>
            <p:ph type="body" idx="1"/>
          </p:nvPr>
        </p:nvSpPr>
        <p:spPr>
          <a:xfrm>
            <a:off x="619750" y="1283350"/>
            <a:ext cx="8265000" cy="3327000"/>
          </a:xfrm>
          <a:prstGeom prst="rect">
            <a:avLst/>
          </a:prstGeom>
        </p:spPr>
        <p:txBody>
          <a:bodyPr spcFirstLastPara="1" wrap="square" lIns="0" tIns="0" rIns="0" bIns="0" anchor="t" anchorCtr="0">
            <a:noAutofit/>
          </a:bodyPr>
          <a:lstStyle/>
          <a:p>
            <a:pPr marL="457200" lvl="0" indent="-457200" algn="l" rtl="0">
              <a:spcBef>
                <a:spcPts val="600"/>
              </a:spcBef>
              <a:spcAft>
                <a:spcPts val="0"/>
              </a:spcAft>
              <a:buClr>
                <a:schemeClr val="dk1"/>
              </a:buClr>
              <a:buSzPts val="3600"/>
              <a:buFont typeface="Roboto Slab"/>
              <a:buChar char="●"/>
            </a:pPr>
            <a:r>
              <a:rPr lang="en" sz="3600" b="1">
                <a:solidFill>
                  <a:schemeClr val="dk1"/>
                </a:solidFill>
                <a:latin typeface="Roboto Slab"/>
                <a:ea typeface="Roboto Slab"/>
                <a:cs typeface="Roboto Slab"/>
                <a:sym typeface="Roboto Slab"/>
              </a:rPr>
              <a:t>Unstructured play</a:t>
            </a:r>
            <a:endParaRPr sz="3600" b="1">
              <a:solidFill>
                <a:schemeClr val="dk1"/>
              </a:solidFill>
              <a:latin typeface="Roboto Slab"/>
              <a:ea typeface="Roboto Slab"/>
              <a:cs typeface="Roboto Slab"/>
              <a:sym typeface="Roboto Slab"/>
            </a:endParaRPr>
          </a:p>
          <a:p>
            <a:pPr marL="457200" lvl="0" indent="-457200" algn="l" rtl="0">
              <a:spcBef>
                <a:spcPts val="0"/>
              </a:spcBef>
              <a:spcAft>
                <a:spcPts val="0"/>
              </a:spcAft>
              <a:buClr>
                <a:schemeClr val="dk1"/>
              </a:buClr>
              <a:buSzPts val="3600"/>
              <a:buFont typeface="Roboto Slab"/>
              <a:buChar char="●"/>
            </a:pPr>
            <a:r>
              <a:rPr lang="en" sz="3600" b="1">
                <a:solidFill>
                  <a:schemeClr val="dk1"/>
                </a:solidFill>
                <a:latin typeface="Roboto Slab"/>
                <a:ea typeface="Roboto Slab"/>
                <a:cs typeface="Roboto Slab"/>
                <a:sym typeface="Roboto Slab"/>
              </a:rPr>
              <a:t>Consistent environment at home</a:t>
            </a:r>
            <a:endParaRPr sz="3600" b="1">
              <a:solidFill>
                <a:schemeClr val="dk1"/>
              </a:solidFill>
              <a:latin typeface="Roboto Slab"/>
              <a:ea typeface="Roboto Slab"/>
              <a:cs typeface="Roboto Slab"/>
              <a:sym typeface="Roboto Slab"/>
            </a:endParaRPr>
          </a:p>
          <a:p>
            <a:pPr marL="457200" lvl="0" indent="-457200" algn="l" rtl="0">
              <a:spcBef>
                <a:spcPts val="0"/>
              </a:spcBef>
              <a:spcAft>
                <a:spcPts val="0"/>
              </a:spcAft>
              <a:buClr>
                <a:schemeClr val="dk1"/>
              </a:buClr>
              <a:buSzPts val="3600"/>
              <a:buFont typeface="Roboto Slab"/>
              <a:buChar char="●"/>
            </a:pPr>
            <a:r>
              <a:rPr lang="en" sz="3600" b="1">
                <a:solidFill>
                  <a:schemeClr val="dk1"/>
                </a:solidFill>
                <a:latin typeface="Roboto Slab"/>
                <a:ea typeface="Roboto Slab"/>
                <a:cs typeface="Roboto Slab"/>
                <a:sym typeface="Roboto Slab"/>
              </a:rPr>
              <a:t>Establish rules/routines</a:t>
            </a:r>
            <a:endParaRPr sz="3600" b="1">
              <a:solidFill>
                <a:schemeClr val="dk1"/>
              </a:solidFill>
              <a:latin typeface="Roboto Slab"/>
              <a:ea typeface="Roboto Slab"/>
              <a:cs typeface="Roboto Slab"/>
              <a:sym typeface="Roboto Slab"/>
            </a:endParaRPr>
          </a:p>
          <a:p>
            <a:pPr marL="457200" lvl="0" indent="-457200" algn="l" rtl="0">
              <a:spcBef>
                <a:spcPts val="0"/>
              </a:spcBef>
              <a:spcAft>
                <a:spcPts val="0"/>
              </a:spcAft>
              <a:buClr>
                <a:schemeClr val="dk1"/>
              </a:buClr>
              <a:buSzPts val="3600"/>
              <a:buFont typeface="Roboto Slab"/>
              <a:buChar char="●"/>
            </a:pPr>
            <a:r>
              <a:rPr lang="en" sz="3600" b="1">
                <a:solidFill>
                  <a:schemeClr val="dk1"/>
                </a:solidFill>
                <a:latin typeface="Roboto Slab"/>
                <a:ea typeface="Roboto Slab"/>
                <a:cs typeface="Roboto Slab"/>
                <a:sym typeface="Roboto Slab"/>
              </a:rPr>
              <a:t>Make sleep a priority </a:t>
            </a:r>
            <a:br>
              <a:rPr lang="en" sz="3600">
                <a:solidFill>
                  <a:schemeClr val="dk1"/>
                </a:solidFill>
              </a:rPr>
            </a:br>
            <a:endParaRPr sz="3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0"/>
          <p:cNvSpPr txBox="1">
            <a:spLocks noGrp="1"/>
          </p:cNvSpPr>
          <p:nvPr>
            <p:ph type="body" idx="1"/>
          </p:nvPr>
        </p:nvSpPr>
        <p:spPr>
          <a:xfrm>
            <a:off x="573350" y="940075"/>
            <a:ext cx="8087100" cy="3329700"/>
          </a:xfrm>
          <a:prstGeom prst="rect">
            <a:avLst/>
          </a:prstGeom>
        </p:spPr>
        <p:txBody>
          <a:bodyPr spcFirstLastPara="1" wrap="square" lIns="0" tIns="0" rIns="0" bIns="0" anchor="t" anchorCtr="0">
            <a:noAutofit/>
          </a:bodyPr>
          <a:lstStyle/>
          <a:p>
            <a:pPr marL="342900" lvl="0" indent="-381000" algn="l" rtl="0">
              <a:spcBef>
                <a:spcPts val="600"/>
              </a:spcBef>
              <a:spcAft>
                <a:spcPts val="0"/>
              </a:spcAft>
              <a:buClr>
                <a:schemeClr val="dk1"/>
              </a:buClr>
              <a:buSzPts val="3600"/>
              <a:buFont typeface="Roboto Slab"/>
              <a:buChar char="●"/>
            </a:pPr>
            <a:r>
              <a:rPr lang="en" sz="3600" b="1">
                <a:solidFill>
                  <a:schemeClr val="dk1"/>
                </a:solidFill>
                <a:latin typeface="Roboto Slab"/>
                <a:ea typeface="Roboto Slab"/>
                <a:cs typeface="Roboto Slab"/>
                <a:sym typeface="Roboto Slab"/>
              </a:rPr>
              <a:t>Practice time management skills</a:t>
            </a:r>
            <a:endParaRPr sz="3600" b="1">
              <a:solidFill>
                <a:schemeClr val="dk1"/>
              </a:solidFill>
              <a:latin typeface="Roboto Slab"/>
              <a:ea typeface="Roboto Slab"/>
              <a:cs typeface="Roboto Slab"/>
              <a:sym typeface="Roboto Slab"/>
            </a:endParaRPr>
          </a:p>
          <a:p>
            <a:pPr marL="342900" lvl="0" indent="0" algn="l" rtl="0">
              <a:spcBef>
                <a:spcPts val="600"/>
              </a:spcBef>
              <a:spcAft>
                <a:spcPts val="0"/>
              </a:spcAft>
              <a:buNone/>
            </a:pPr>
            <a:endParaRPr sz="3600" b="1">
              <a:solidFill>
                <a:schemeClr val="dk1"/>
              </a:solidFill>
              <a:latin typeface="Roboto Slab"/>
              <a:ea typeface="Roboto Slab"/>
              <a:cs typeface="Roboto Slab"/>
              <a:sym typeface="Roboto Slab"/>
            </a:endParaRPr>
          </a:p>
          <a:p>
            <a:pPr marL="342900" lvl="0" indent="-381000" algn="l" rtl="0">
              <a:spcBef>
                <a:spcPts val="600"/>
              </a:spcBef>
              <a:spcAft>
                <a:spcPts val="0"/>
              </a:spcAft>
              <a:buClr>
                <a:schemeClr val="dk1"/>
              </a:buClr>
              <a:buSzPts val="3600"/>
              <a:buFont typeface="Roboto Slab"/>
              <a:buChar char="●"/>
            </a:pPr>
            <a:r>
              <a:rPr lang="en" sz="3600" b="1">
                <a:solidFill>
                  <a:schemeClr val="dk1"/>
                </a:solidFill>
                <a:latin typeface="Roboto Slab"/>
                <a:ea typeface="Roboto Slab"/>
                <a:cs typeface="Roboto Slab"/>
                <a:sym typeface="Roboto Slab"/>
              </a:rPr>
              <a:t>Celebrate effort </a:t>
            </a:r>
            <a:endParaRPr sz="3600" b="1">
              <a:solidFill>
                <a:schemeClr val="dk1"/>
              </a:solidFill>
              <a:latin typeface="Roboto Slab"/>
              <a:ea typeface="Roboto Slab"/>
              <a:cs typeface="Roboto Slab"/>
              <a:sym typeface="Roboto Slab"/>
            </a:endParaRPr>
          </a:p>
          <a:p>
            <a:pPr marL="342900" lvl="0" indent="0" algn="l" rtl="0">
              <a:spcBef>
                <a:spcPts val="600"/>
              </a:spcBef>
              <a:spcAft>
                <a:spcPts val="0"/>
              </a:spcAft>
              <a:buNone/>
            </a:pPr>
            <a:endParaRPr sz="3600" b="1">
              <a:solidFill>
                <a:schemeClr val="dk1"/>
              </a:solidFill>
              <a:latin typeface="Roboto Slab"/>
              <a:ea typeface="Roboto Slab"/>
              <a:cs typeface="Roboto Slab"/>
              <a:sym typeface="Roboto Slab"/>
            </a:endParaRPr>
          </a:p>
          <a:p>
            <a:pPr marL="457200" lvl="0" indent="-457200" algn="l" rtl="0">
              <a:spcBef>
                <a:spcPts val="600"/>
              </a:spcBef>
              <a:spcAft>
                <a:spcPts val="0"/>
              </a:spcAft>
              <a:buClr>
                <a:schemeClr val="dk1"/>
              </a:buClr>
              <a:buSzPts val="3600"/>
              <a:buFont typeface="Roboto Slab"/>
              <a:buChar char="●"/>
            </a:pPr>
            <a:r>
              <a:rPr lang="en" sz="3600" b="1">
                <a:solidFill>
                  <a:schemeClr val="dk1"/>
                </a:solidFill>
                <a:latin typeface="Roboto Slab"/>
                <a:ea typeface="Roboto Slab"/>
                <a:cs typeface="Roboto Slab"/>
                <a:sym typeface="Roboto Slab"/>
              </a:rPr>
              <a:t>Volunteer and help others</a:t>
            </a:r>
            <a:endParaRPr sz="3600" b="1">
              <a:solidFill>
                <a:schemeClr val="dk1"/>
              </a:solidFill>
              <a:latin typeface="Roboto Slab"/>
              <a:ea typeface="Roboto Slab"/>
              <a:cs typeface="Roboto Slab"/>
              <a:sym typeface="Roboto Slab"/>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1"/>
          <p:cNvSpPr txBox="1">
            <a:spLocks noGrp="1"/>
          </p:cNvSpPr>
          <p:nvPr>
            <p:ph type="body" idx="1"/>
          </p:nvPr>
        </p:nvSpPr>
        <p:spPr>
          <a:xfrm>
            <a:off x="1039800" y="902650"/>
            <a:ext cx="7137300" cy="3481800"/>
          </a:xfrm>
          <a:prstGeom prst="rect">
            <a:avLst/>
          </a:prstGeom>
        </p:spPr>
        <p:txBody>
          <a:bodyPr spcFirstLastPara="1" wrap="square" lIns="0" tIns="0" rIns="0" bIns="0" anchor="t" anchorCtr="0">
            <a:noAutofit/>
          </a:bodyPr>
          <a:lstStyle/>
          <a:p>
            <a:pPr marL="0" lvl="0" indent="0" algn="l" rtl="0">
              <a:spcBef>
                <a:spcPts val="1800"/>
              </a:spcBef>
              <a:spcAft>
                <a:spcPts val="0"/>
              </a:spcAft>
              <a:buNone/>
            </a:pPr>
            <a:r>
              <a:rPr lang="en" sz="3600" b="1">
                <a:solidFill>
                  <a:schemeClr val="dk1"/>
                </a:solidFill>
                <a:latin typeface="Playfair Display"/>
                <a:ea typeface="Playfair Display"/>
                <a:cs typeface="Playfair Display"/>
                <a:sym typeface="Playfair Display"/>
              </a:rPr>
              <a:t>Help Build Resiliency </a:t>
            </a:r>
            <a:endParaRPr sz="3600" b="1">
              <a:solidFill>
                <a:schemeClr val="dk1"/>
              </a:solidFill>
              <a:latin typeface="Playfair Display"/>
              <a:ea typeface="Playfair Display"/>
              <a:cs typeface="Playfair Display"/>
              <a:sym typeface="Playfair Display"/>
            </a:endParaRPr>
          </a:p>
          <a:p>
            <a:pPr marL="0" lvl="0" indent="0" algn="l" rtl="0">
              <a:spcBef>
                <a:spcPts val="1800"/>
              </a:spcBef>
              <a:spcAft>
                <a:spcPts val="0"/>
              </a:spcAft>
              <a:buNone/>
            </a:pPr>
            <a:r>
              <a:rPr lang="en" sz="3600" b="1">
                <a:solidFill>
                  <a:schemeClr val="dk1"/>
                </a:solidFill>
                <a:latin typeface="Playfair Display"/>
                <a:ea typeface="Playfair Display"/>
                <a:cs typeface="Playfair Display"/>
                <a:sym typeface="Playfair Display"/>
              </a:rPr>
              <a:t>The capacity to bounce back from adversity and disappointments</a:t>
            </a:r>
            <a:endParaRPr sz="3600" b="1">
              <a:solidFill>
                <a:schemeClr val="dk1"/>
              </a:solidFill>
              <a:latin typeface="Playfair Display"/>
              <a:ea typeface="Playfair Display"/>
              <a:cs typeface="Playfair Display"/>
              <a:sym typeface="Playfair Display"/>
            </a:endParaRPr>
          </a:p>
          <a:p>
            <a:pPr marL="0" lvl="0" indent="0" algn="ctr" rtl="0">
              <a:spcBef>
                <a:spcPts val="1800"/>
              </a:spcBef>
              <a:spcAft>
                <a:spcPts val="0"/>
              </a:spcAft>
              <a:buNone/>
            </a:pPr>
            <a:endParaRPr sz="3600" b="1">
              <a:solidFill>
                <a:schemeClr val="dk1"/>
              </a:solidFill>
            </a:endParaRPr>
          </a:p>
          <a:p>
            <a:pPr marL="0" lvl="0" indent="0" algn="l" rtl="0">
              <a:spcBef>
                <a:spcPts val="6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title"/>
          </p:nvPr>
        </p:nvSpPr>
        <p:spPr>
          <a:xfrm>
            <a:off x="1507075" y="205975"/>
            <a:ext cx="6129900" cy="85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b="1"/>
              <a:t>Welcome</a:t>
            </a:r>
            <a:endParaRPr sz="3600" b="1"/>
          </a:p>
        </p:txBody>
      </p:sp>
      <p:sp>
        <p:nvSpPr>
          <p:cNvPr id="360" name="Google Shape;360;p14"/>
          <p:cNvSpPr txBox="1">
            <a:spLocks noGrp="1"/>
          </p:cNvSpPr>
          <p:nvPr>
            <p:ph type="body" idx="1"/>
          </p:nvPr>
        </p:nvSpPr>
        <p:spPr>
          <a:xfrm>
            <a:off x="1425450" y="1183650"/>
            <a:ext cx="6048000" cy="29721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b="1">
                <a:solidFill>
                  <a:srgbClr val="0000FF"/>
                </a:solidFill>
                <a:latin typeface="Roboto Slab"/>
                <a:ea typeface="Roboto Slab"/>
                <a:cs typeface="Roboto Slab"/>
                <a:sym typeface="Roboto Slab"/>
              </a:rPr>
              <a:t>Sarah Hauser - School Psychologist</a:t>
            </a:r>
            <a:endParaRPr b="1">
              <a:solidFill>
                <a:srgbClr val="0000FF"/>
              </a:solidFill>
              <a:latin typeface="Roboto Slab"/>
              <a:ea typeface="Roboto Slab"/>
              <a:cs typeface="Roboto Slab"/>
              <a:sym typeface="Roboto Slab"/>
            </a:endParaRPr>
          </a:p>
          <a:p>
            <a:pPr marL="0" lvl="0" indent="0" algn="ctr" rtl="0">
              <a:spcBef>
                <a:spcPts val="600"/>
              </a:spcBef>
              <a:spcAft>
                <a:spcPts val="0"/>
              </a:spcAft>
              <a:buNone/>
            </a:pPr>
            <a:endParaRPr b="1">
              <a:latin typeface="Roboto Slab"/>
              <a:ea typeface="Roboto Slab"/>
              <a:cs typeface="Roboto Slab"/>
              <a:sym typeface="Roboto Slab"/>
            </a:endParaRPr>
          </a:p>
          <a:p>
            <a:pPr marL="0" lvl="0" indent="0" algn="ctr" rtl="0">
              <a:spcBef>
                <a:spcPts val="600"/>
              </a:spcBef>
              <a:spcAft>
                <a:spcPts val="0"/>
              </a:spcAft>
              <a:buNone/>
            </a:pPr>
            <a:r>
              <a:rPr lang="en" b="1">
                <a:solidFill>
                  <a:srgbClr val="FF00FF"/>
                </a:solidFill>
                <a:highlight>
                  <a:schemeClr val="lt1"/>
                </a:highlight>
                <a:latin typeface="Roboto Slab"/>
                <a:ea typeface="Roboto Slab"/>
                <a:cs typeface="Roboto Slab"/>
                <a:sym typeface="Roboto Slab"/>
              </a:rPr>
              <a:t>Tara Bissette - School Counselor</a:t>
            </a:r>
            <a:endParaRPr>
              <a:latin typeface="Roboto Light"/>
              <a:ea typeface="Roboto Light"/>
              <a:cs typeface="Roboto Light"/>
              <a:sym typeface="Roboto Light"/>
            </a:endParaRPr>
          </a:p>
          <a:p>
            <a:pPr marL="0" lvl="0" indent="0" algn="l" rtl="0">
              <a:spcBef>
                <a:spcPts val="600"/>
              </a:spcBef>
              <a:spcAft>
                <a:spcPts val="0"/>
              </a:spcAft>
              <a:buNone/>
            </a:pPr>
            <a:endParaRPr>
              <a:latin typeface="Roboto Light"/>
              <a:ea typeface="Roboto Light"/>
              <a:cs typeface="Roboto Light"/>
              <a:sym typeface="Roboto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2"/>
          <p:cNvSpPr txBox="1">
            <a:spLocks noGrp="1"/>
          </p:cNvSpPr>
          <p:nvPr>
            <p:ph type="body" idx="1"/>
          </p:nvPr>
        </p:nvSpPr>
        <p:spPr>
          <a:xfrm>
            <a:off x="1302650" y="889475"/>
            <a:ext cx="6647700" cy="3670800"/>
          </a:xfrm>
          <a:prstGeom prst="rect">
            <a:avLst/>
          </a:prstGeom>
        </p:spPr>
        <p:txBody>
          <a:bodyPr spcFirstLastPara="1" wrap="square" lIns="0" tIns="0" rIns="0" bIns="0" anchor="t" anchorCtr="0">
            <a:noAutofit/>
          </a:bodyPr>
          <a:lstStyle/>
          <a:p>
            <a:pPr marL="457200" lvl="0" indent="-419100" algn="l" rtl="0">
              <a:spcBef>
                <a:spcPts val="1800"/>
              </a:spcBef>
              <a:spcAft>
                <a:spcPts val="0"/>
              </a:spcAft>
              <a:buClr>
                <a:schemeClr val="dk1"/>
              </a:buClr>
              <a:buSzPts val="3000"/>
              <a:buFont typeface="Roboto Slab"/>
              <a:buChar char="●"/>
            </a:pPr>
            <a:r>
              <a:rPr lang="en" sz="3000" b="1">
                <a:solidFill>
                  <a:schemeClr val="dk1"/>
                </a:solidFill>
                <a:latin typeface="Roboto Slab"/>
                <a:ea typeface="Roboto Slab"/>
                <a:cs typeface="Roboto Slab"/>
                <a:sym typeface="Roboto Slab"/>
              </a:rPr>
              <a:t>Acknowledge strengths</a:t>
            </a:r>
            <a:endParaRPr sz="3000" b="1">
              <a:solidFill>
                <a:schemeClr val="dk1"/>
              </a:solidFill>
              <a:latin typeface="Roboto Slab"/>
              <a:ea typeface="Roboto Slab"/>
              <a:cs typeface="Roboto Slab"/>
              <a:sym typeface="Roboto Slab"/>
            </a:endParaRPr>
          </a:p>
          <a:p>
            <a:pPr marL="457200" lvl="0" indent="-419100" algn="l" rtl="0">
              <a:spcBef>
                <a:spcPts val="0"/>
              </a:spcBef>
              <a:spcAft>
                <a:spcPts val="0"/>
              </a:spcAft>
              <a:buClr>
                <a:schemeClr val="dk1"/>
              </a:buClr>
              <a:buSzPts val="3000"/>
              <a:buFont typeface="Roboto Slab"/>
              <a:buChar char="●"/>
            </a:pPr>
            <a:r>
              <a:rPr lang="en" sz="3000" b="1">
                <a:solidFill>
                  <a:schemeClr val="dk1"/>
                </a:solidFill>
                <a:latin typeface="Roboto Slab"/>
                <a:ea typeface="Roboto Slab"/>
                <a:cs typeface="Roboto Slab"/>
                <a:sym typeface="Roboto Slab"/>
              </a:rPr>
              <a:t>Set realistic goals/expectations</a:t>
            </a:r>
            <a:endParaRPr sz="3000" b="1">
              <a:solidFill>
                <a:schemeClr val="dk1"/>
              </a:solidFill>
              <a:latin typeface="Roboto Slab"/>
              <a:ea typeface="Roboto Slab"/>
              <a:cs typeface="Roboto Slab"/>
              <a:sym typeface="Roboto Slab"/>
            </a:endParaRPr>
          </a:p>
          <a:p>
            <a:pPr marL="457200" lvl="0" indent="-419100" algn="l" rtl="0">
              <a:spcBef>
                <a:spcPts val="0"/>
              </a:spcBef>
              <a:spcAft>
                <a:spcPts val="0"/>
              </a:spcAft>
              <a:buClr>
                <a:schemeClr val="dk1"/>
              </a:buClr>
              <a:buSzPts val="3000"/>
              <a:buFont typeface="Roboto Slab"/>
              <a:buChar char="●"/>
            </a:pPr>
            <a:r>
              <a:rPr lang="en" sz="3000" b="1">
                <a:solidFill>
                  <a:schemeClr val="dk1"/>
                </a:solidFill>
                <a:latin typeface="Roboto Slab"/>
                <a:ea typeface="Roboto Slab"/>
                <a:cs typeface="Roboto Slab"/>
                <a:sym typeface="Roboto Slab"/>
              </a:rPr>
              <a:t>Embrace challenges </a:t>
            </a:r>
            <a:endParaRPr sz="3000" b="1">
              <a:solidFill>
                <a:schemeClr val="dk1"/>
              </a:solidFill>
              <a:latin typeface="Roboto Slab"/>
              <a:ea typeface="Roboto Slab"/>
              <a:cs typeface="Roboto Slab"/>
              <a:sym typeface="Roboto Slab"/>
            </a:endParaRPr>
          </a:p>
          <a:p>
            <a:pPr marL="457200" lvl="0" indent="-419100" algn="l" rtl="0">
              <a:spcBef>
                <a:spcPts val="0"/>
              </a:spcBef>
              <a:spcAft>
                <a:spcPts val="0"/>
              </a:spcAft>
              <a:buClr>
                <a:schemeClr val="dk1"/>
              </a:buClr>
              <a:buSzPts val="3000"/>
              <a:buFont typeface="Roboto Slab"/>
              <a:buChar char="●"/>
            </a:pPr>
            <a:r>
              <a:rPr lang="en" sz="3000" b="1">
                <a:solidFill>
                  <a:schemeClr val="dk1"/>
                </a:solidFill>
                <a:latin typeface="Roboto Slab"/>
                <a:ea typeface="Roboto Slab"/>
                <a:cs typeface="Roboto Slab"/>
                <a:sym typeface="Roboto Slab"/>
              </a:rPr>
              <a:t>Incorporate a growth mindset</a:t>
            </a:r>
            <a:endParaRPr sz="3000" b="1">
              <a:solidFill>
                <a:schemeClr val="dk1"/>
              </a:solidFill>
              <a:latin typeface="Roboto Slab"/>
              <a:ea typeface="Roboto Slab"/>
              <a:cs typeface="Roboto Slab"/>
              <a:sym typeface="Roboto Slab"/>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body" idx="1"/>
          </p:nvPr>
        </p:nvSpPr>
        <p:spPr>
          <a:xfrm>
            <a:off x="1946100" y="1093550"/>
            <a:ext cx="5251800" cy="26802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endParaRPr/>
          </a:p>
          <a:p>
            <a:pPr marL="0" lvl="0" indent="0" algn="ctr" rtl="0">
              <a:spcBef>
                <a:spcPts val="600"/>
              </a:spcBef>
              <a:spcAft>
                <a:spcPts val="0"/>
              </a:spcAft>
              <a:buNone/>
            </a:pPr>
            <a:endParaRPr/>
          </a:p>
          <a:p>
            <a:pPr marL="0" lvl="0" indent="0" algn="ctr" rtl="0">
              <a:spcBef>
                <a:spcPts val="600"/>
              </a:spcBef>
              <a:spcAft>
                <a:spcPts val="0"/>
              </a:spcAft>
              <a:buNone/>
            </a:pPr>
            <a:r>
              <a:rPr lang="en" sz="3600" b="1">
                <a:latin typeface="Roboto Slab"/>
                <a:ea typeface="Roboto Slab"/>
                <a:cs typeface="Roboto Slab"/>
                <a:sym typeface="Roboto Slab"/>
              </a:rPr>
              <a:t>Angela Duckworth</a:t>
            </a:r>
            <a:r>
              <a:rPr lang="en" sz="3600"/>
              <a:t> - </a:t>
            </a:r>
            <a:r>
              <a:rPr lang="en" sz="3600" u="sng">
                <a:solidFill>
                  <a:schemeClr val="hlink"/>
                </a:solidFill>
                <a:hlinkClick r:id="rId3"/>
              </a:rPr>
              <a:t>Video</a:t>
            </a:r>
            <a:endParaRPr sz="3600"/>
          </a:p>
          <a:p>
            <a:pPr marL="0" lvl="0" indent="0" algn="ctr" rtl="0">
              <a:spcBef>
                <a:spcPts val="600"/>
              </a:spcBef>
              <a:spcAft>
                <a:spcPts val="0"/>
              </a:spcAft>
              <a:buNone/>
            </a:pPr>
            <a:endParaRPr sz="3600"/>
          </a:p>
          <a:p>
            <a:pPr marL="0" lvl="0" indent="0" algn="ctr" rtl="0">
              <a:spcBef>
                <a:spcPts val="60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4"/>
          <p:cNvSpPr txBox="1">
            <a:spLocks noGrp="1"/>
          </p:cNvSpPr>
          <p:nvPr>
            <p:ph type="title"/>
          </p:nvPr>
        </p:nvSpPr>
        <p:spPr>
          <a:xfrm>
            <a:off x="1507075" y="205975"/>
            <a:ext cx="6129900" cy="85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b="1"/>
              <a:t>Experiencing Failure:</a:t>
            </a:r>
            <a:endParaRPr sz="3600" b="1"/>
          </a:p>
        </p:txBody>
      </p:sp>
      <p:sp>
        <p:nvSpPr>
          <p:cNvPr id="466" name="Google Shape;466;p34"/>
          <p:cNvSpPr txBox="1">
            <a:spLocks noGrp="1"/>
          </p:cNvSpPr>
          <p:nvPr>
            <p:ph type="body" idx="1"/>
          </p:nvPr>
        </p:nvSpPr>
        <p:spPr>
          <a:xfrm>
            <a:off x="1507075" y="1200150"/>
            <a:ext cx="6409800" cy="3365700"/>
          </a:xfrm>
          <a:prstGeom prst="rect">
            <a:avLst/>
          </a:prstGeom>
        </p:spPr>
        <p:txBody>
          <a:bodyPr spcFirstLastPara="1" wrap="square" lIns="0" tIns="0" rIns="0" bIns="0" anchor="t" anchorCtr="0">
            <a:noAutofit/>
          </a:bodyPr>
          <a:lstStyle/>
          <a:p>
            <a:pPr marL="457200" lvl="0" indent="-457200" algn="l" rtl="0">
              <a:spcBef>
                <a:spcPts val="600"/>
              </a:spcBef>
              <a:spcAft>
                <a:spcPts val="0"/>
              </a:spcAft>
              <a:buSzPts val="3600"/>
              <a:buFont typeface="Roboto Slab"/>
              <a:buChar char="﹡"/>
            </a:pPr>
            <a:r>
              <a:rPr lang="en" sz="3600" b="1">
                <a:solidFill>
                  <a:schemeClr val="dk1"/>
                </a:solidFill>
                <a:latin typeface="Roboto Slab"/>
                <a:ea typeface="Roboto Slab"/>
                <a:cs typeface="Roboto Slab"/>
                <a:sym typeface="Roboto Slab"/>
              </a:rPr>
              <a:t>Allow children to experience failure</a:t>
            </a:r>
            <a:endParaRPr sz="3600" b="1">
              <a:solidFill>
                <a:schemeClr val="dk1"/>
              </a:solidFill>
              <a:latin typeface="Roboto Slab"/>
              <a:ea typeface="Roboto Slab"/>
              <a:cs typeface="Roboto Slab"/>
              <a:sym typeface="Roboto Slab"/>
            </a:endParaRPr>
          </a:p>
          <a:p>
            <a:pPr marL="457200" lvl="0" indent="-457200" algn="l" rtl="0">
              <a:spcBef>
                <a:spcPts val="0"/>
              </a:spcBef>
              <a:spcAft>
                <a:spcPts val="0"/>
              </a:spcAft>
              <a:buSzPts val="3600"/>
              <a:buFont typeface="Roboto Slab"/>
              <a:buChar char="﹡"/>
            </a:pPr>
            <a:r>
              <a:rPr lang="en" sz="3600" b="1">
                <a:solidFill>
                  <a:schemeClr val="dk1"/>
                </a:solidFill>
                <a:latin typeface="Roboto Slab"/>
                <a:ea typeface="Roboto Slab"/>
                <a:cs typeface="Roboto Slab"/>
                <a:sym typeface="Roboto Slab"/>
              </a:rPr>
              <a:t>Help them recognize that mistakes are experiences from which we learn and grow</a:t>
            </a:r>
            <a:endParaRPr sz="3600" b="1">
              <a:solidFill>
                <a:schemeClr val="dk1"/>
              </a:solidFill>
              <a:latin typeface="Roboto Slab"/>
              <a:ea typeface="Roboto Slab"/>
              <a:cs typeface="Roboto Slab"/>
              <a:sym typeface="Roboto Slab"/>
            </a:endParaRPr>
          </a:p>
          <a:p>
            <a:pPr marL="0" lvl="0" indent="0" algn="l" rtl="0">
              <a:spcBef>
                <a:spcPts val="60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5"/>
          <p:cNvSpPr txBox="1">
            <a:spLocks noGrp="1"/>
          </p:cNvSpPr>
          <p:nvPr>
            <p:ph type="body" idx="1"/>
          </p:nvPr>
        </p:nvSpPr>
        <p:spPr>
          <a:xfrm>
            <a:off x="1533800" y="1604800"/>
            <a:ext cx="6274500" cy="1146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600" b="1">
                <a:latin typeface="Roboto Slab"/>
                <a:ea typeface="Roboto Slab"/>
                <a:cs typeface="Roboto Slab"/>
                <a:sym typeface="Roboto Slab"/>
              </a:rPr>
              <a:t>Share personal experiences with overcoming failure</a:t>
            </a:r>
            <a:endParaRPr sz="3600" b="1">
              <a:latin typeface="Roboto Slab"/>
              <a:ea typeface="Roboto Slab"/>
              <a:cs typeface="Roboto Slab"/>
              <a:sym typeface="Roboto Slab"/>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36"/>
          <p:cNvSpPr txBox="1">
            <a:spLocks noGrp="1"/>
          </p:cNvSpPr>
          <p:nvPr>
            <p:ph type="title"/>
          </p:nvPr>
        </p:nvSpPr>
        <p:spPr>
          <a:xfrm>
            <a:off x="1507075" y="205975"/>
            <a:ext cx="6129900" cy="85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b="1"/>
          </a:p>
          <a:p>
            <a:pPr marL="0" lvl="0" indent="0" algn="ctr" rtl="0">
              <a:spcBef>
                <a:spcPts val="0"/>
              </a:spcBef>
              <a:spcAft>
                <a:spcPts val="0"/>
              </a:spcAft>
              <a:buNone/>
            </a:pPr>
            <a:endParaRPr/>
          </a:p>
          <a:p>
            <a:pPr marL="0" lvl="0" indent="0" algn="ctr" rtl="0">
              <a:spcBef>
                <a:spcPts val="0"/>
              </a:spcBef>
              <a:spcAft>
                <a:spcPts val="0"/>
              </a:spcAft>
              <a:buClr>
                <a:srgbClr val="000000"/>
              </a:buClr>
              <a:buSzPts val="1100"/>
              <a:buFont typeface="Arial"/>
              <a:buNone/>
            </a:pPr>
            <a:r>
              <a:rPr lang="en" b="1"/>
              <a:t>Resources</a:t>
            </a:r>
            <a:endParaRPr/>
          </a:p>
          <a:p>
            <a:pPr marL="0" lvl="0" indent="0" algn="ctr" rtl="0">
              <a:spcBef>
                <a:spcPts val="0"/>
              </a:spcBef>
              <a:spcAft>
                <a:spcPts val="0"/>
              </a:spcAft>
              <a:buNone/>
            </a:pPr>
            <a:endParaRPr/>
          </a:p>
        </p:txBody>
      </p:sp>
      <p:sp>
        <p:nvSpPr>
          <p:cNvPr id="477" name="Google Shape;477;p36"/>
          <p:cNvSpPr txBox="1">
            <a:spLocks noGrp="1"/>
          </p:cNvSpPr>
          <p:nvPr>
            <p:ph type="body" idx="1"/>
          </p:nvPr>
        </p:nvSpPr>
        <p:spPr>
          <a:xfrm>
            <a:off x="1406775" y="670575"/>
            <a:ext cx="6535500" cy="2154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a:p>
            <a:pPr marL="457200" lvl="0" indent="-381000" algn="l" rtl="0">
              <a:spcBef>
                <a:spcPts val="600"/>
              </a:spcBef>
              <a:spcAft>
                <a:spcPts val="0"/>
              </a:spcAft>
              <a:buSzPts val="2400"/>
              <a:buChar char="﹡"/>
            </a:pPr>
            <a:r>
              <a:rPr lang="en" u="sng">
                <a:solidFill>
                  <a:schemeClr val="hlink"/>
                </a:solidFill>
                <a:hlinkClick r:id="rId3"/>
              </a:rPr>
              <a:t>Headspace</a:t>
            </a:r>
            <a:endParaRPr/>
          </a:p>
          <a:p>
            <a:pPr marL="457200" lvl="0" indent="-381000" algn="l" rtl="0">
              <a:spcBef>
                <a:spcPts val="0"/>
              </a:spcBef>
              <a:spcAft>
                <a:spcPts val="0"/>
              </a:spcAft>
              <a:buSzPts val="2400"/>
              <a:buChar char="﹡"/>
            </a:pPr>
            <a:r>
              <a:rPr lang="en" u="sng">
                <a:solidFill>
                  <a:schemeClr val="hlink"/>
                </a:solidFill>
                <a:hlinkClick r:id="rId4"/>
              </a:rPr>
              <a:t>Common Sense Media</a:t>
            </a:r>
            <a:endParaRPr/>
          </a:p>
          <a:p>
            <a:pPr marL="457200" lvl="0" indent="-381000" algn="l" rtl="0">
              <a:spcBef>
                <a:spcPts val="0"/>
              </a:spcBef>
              <a:spcAft>
                <a:spcPts val="0"/>
              </a:spcAft>
              <a:buSzPts val="2400"/>
              <a:buChar char="﹡"/>
            </a:pPr>
            <a:r>
              <a:rPr lang="en" u="sng">
                <a:solidFill>
                  <a:schemeClr val="hlink"/>
                </a:solidFill>
                <a:hlinkClick r:id="rId5"/>
              </a:rPr>
              <a:t>Calm down Yoga Routine</a:t>
            </a:r>
            <a:endParaRPr/>
          </a:p>
          <a:p>
            <a:pPr marL="457200" lvl="0" indent="-381000" algn="l" rtl="0">
              <a:spcBef>
                <a:spcPts val="0"/>
              </a:spcBef>
              <a:spcAft>
                <a:spcPts val="0"/>
              </a:spcAft>
              <a:buSzPts val="2400"/>
              <a:buChar char="﹡"/>
            </a:pPr>
            <a:r>
              <a:rPr lang="en" u="sng">
                <a:solidFill>
                  <a:schemeClr val="hlink"/>
                </a:solidFill>
                <a:hlinkClick r:id="rId6"/>
              </a:rPr>
              <a:t>Cosmic Kids Yoga</a:t>
            </a:r>
            <a:endParaRPr/>
          </a:p>
          <a:p>
            <a:pPr marL="457200" lvl="0" indent="0" algn="l" rtl="0">
              <a:spcBef>
                <a:spcPts val="600"/>
              </a:spcBef>
              <a:spcAft>
                <a:spcPts val="0"/>
              </a:spcAft>
              <a:buNone/>
            </a:pPr>
            <a:endParaRPr/>
          </a:p>
          <a:p>
            <a:pPr marL="0" lvl="0" indent="0" algn="l" rtl="0">
              <a:spcBef>
                <a:spcPts val="6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7"/>
          <p:cNvSpPr txBox="1">
            <a:spLocks noGrp="1"/>
          </p:cNvSpPr>
          <p:nvPr>
            <p:ph type="title"/>
          </p:nvPr>
        </p:nvSpPr>
        <p:spPr>
          <a:xfrm>
            <a:off x="1507075" y="205975"/>
            <a:ext cx="6129900" cy="85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Contact Information</a:t>
            </a:r>
            <a:endParaRPr/>
          </a:p>
        </p:txBody>
      </p:sp>
      <p:sp>
        <p:nvSpPr>
          <p:cNvPr id="483" name="Google Shape;483;p37"/>
          <p:cNvSpPr txBox="1">
            <a:spLocks noGrp="1"/>
          </p:cNvSpPr>
          <p:nvPr>
            <p:ph type="body" idx="1"/>
          </p:nvPr>
        </p:nvSpPr>
        <p:spPr>
          <a:xfrm>
            <a:off x="1507075" y="1200150"/>
            <a:ext cx="6239100" cy="2929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Roboto Slab"/>
                <a:ea typeface="Roboto Slab"/>
                <a:cs typeface="Roboto Slab"/>
                <a:sym typeface="Roboto Slab"/>
              </a:rPr>
              <a:t>Sarah Hauser - </a:t>
            </a:r>
            <a:r>
              <a:rPr lang="en" b="1" u="sng">
                <a:solidFill>
                  <a:schemeClr val="hlink"/>
                </a:solidFill>
                <a:latin typeface="Roboto Slab"/>
                <a:ea typeface="Roboto Slab"/>
                <a:cs typeface="Roboto Slab"/>
                <a:sym typeface="Roboto Slab"/>
                <a:hlinkClick r:id="rId3"/>
              </a:rPr>
              <a:t>shauser2@wcpss.net</a:t>
            </a:r>
            <a:endParaRPr b="1">
              <a:latin typeface="Roboto Slab"/>
              <a:ea typeface="Roboto Slab"/>
              <a:cs typeface="Roboto Slab"/>
              <a:sym typeface="Roboto Slab"/>
            </a:endParaRPr>
          </a:p>
          <a:p>
            <a:pPr marL="0" lvl="0" indent="0" algn="l" rtl="0">
              <a:spcBef>
                <a:spcPts val="600"/>
              </a:spcBef>
              <a:spcAft>
                <a:spcPts val="0"/>
              </a:spcAft>
              <a:buNone/>
            </a:pPr>
            <a:r>
              <a:rPr lang="en" b="1">
                <a:latin typeface="Roboto Slab"/>
                <a:ea typeface="Roboto Slab"/>
                <a:cs typeface="Roboto Slab"/>
                <a:sym typeface="Roboto Slab"/>
              </a:rPr>
              <a:t>919-567-4100 ex 20182</a:t>
            </a:r>
            <a:endParaRPr b="1">
              <a:latin typeface="Roboto Slab"/>
              <a:ea typeface="Roboto Slab"/>
              <a:cs typeface="Roboto Slab"/>
              <a:sym typeface="Roboto Slab"/>
            </a:endParaRPr>
          </a:p>
          <a:p>
            <a:pPr marL="0" lvl="0" indent="0" algn="l" rtl="0">
              <a:spcBef>
                <a:spcPts val="600"/>
              </a:spcBef>
              <a:spcAft>
                <a:spcPts val="0"/>
              </a:spcAft>
              <a:buNone/>
            </a:pPr>
            <a:endParaRPr b="1">
              <a:latin typeface="Roboto Slab"/>
              <a:ea typeface="Roboto Slab"/>
              <a:cs typeface="Roboto Slab"/>
              <a:sym typeface="Roboto Slab"/>
            </a:endParaRPr>
          </a:p>
          <a:p>
            <a:pPr marL="0" lvl="0" indent="0" algn="l" rtl="0">
              <a:spcBef>
                <a:spcPts val="600"/>
              </a:spcBef>
              <a:spcAft>
                <a:spcPts val="0"/>
              </a:spcAft>
              <a:buNone/>
            </a:pPr>
            <a:r>
              <a:rPr lang="en" b="1">
                <a:latin typeface="Roboto Slab"/>
                <a:ea typeface="Roboto Slab"/>
                <a:cs typeface="Roboto Slab"/>
                <a:sym typeface="Roboto Slab"/>
              </a:rPr>
              <a:t>Tara Bissette- </a:t>
            </a:r>
            <a:r>
              <a:rPr lang="en" b="1" u="sng">
                <a:solidFill>
                  <a:schemeClr val="hlink"/>
                </a:solidFill>
                <a:latin typeface="Roboto Slab"/>
                <a:ea typeface="Roboto Slab"/>
                <a:cs typeface="Roboto Slab"/>
                <a:sym typeface="Roboto Slab"/>
                <a:hlinkClick r:id="rId4"/>
              </a:rPr>
              <a:t>tbissette@wcpss.net</a:t>
            </a:r>
            <a:endParaRPr b="1">
              <a:latin typeface="Roboto Slab"/>
              <a:ea typeface="Roboto Slab"/>
              <a:cs typeface="Roboto Slab"/>
              <a:sym typeface="Roboto Slab"/>
            </a:endParaRPr>
          </a:p>
          <a:p>
            <a:pPr marL="0" lvl="0" indent="0" algn="l" rtl="0">
              <a:spcBef>
                <a:spcPts val="600"/>
              </a:spcBef>
              <a:spcAft>
                <a:spcPts val="0"/>
              </a:spcAft>
              <a:buNone/>
            </a:pPr>
            <a:r>
              <a:rPr lang="en" b="1">
                <a:latin typeface="Roboto Slab"/>
                <a:ea typeface="Roboto Slab"/>
                <a:cs typeface="Roboto Slab"/>
                <a:sym typeface="Roboto Slab"/>
              </a:rPr>
              <a:t>919-567-4100 ex 20180</a:t>
            </a:r>
            <a:endParaRPr b="1">
              <a:latin typeface="Roboto Slab"/>
              <a:ea typeface="Roboto Slab"/>
              <a:cs typeface="Roboto Slab"/>
              <a:sym typeface="Roboto Slab"/>
            </a:endParaRPr>
          </a:p>
          <a:p>
            <a:pPr marL="0" lvl="0" indent="0" algn="l" rtl="0">
              <a:spcBef>
                <a:spcPts val="600"/>
              </a:spcBef>
              <a:spcAft>
                <a:spcPts val="0"/>
              </a:spcAft>
              <a:buNone/>
            </a:pPr>
            <a:endParaRPr b="1">
              <a:latin typeface="Roboto Slab"/>
              <a:ea typeface="Roboto Slab"/>
              <a:cs typeface="Roboto Slab"/>
              <a:sym typeface="Roboto Slab"/>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8"/>
          <p:cNvSpPr txBox="1">
            <a:spLocks noGrp="1"/>
          </p:cNvSpPr>
          <p:nvPr>
            <p:ph type="body" idx="1"/>
          </p:nvPr>
        </p:nvSpPr>
        <p:spPr>
          <a:xfrm>
            <a:off x="2199975" y="1775200"/>
            <a:ext cx="4742400" cy="12066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b="1">
                <a:latin typeface="Roboto Slab"/>
                <a:ea typeface="Roboto Slab"/>
                <a:cs typeface="Roboto Slab"/>
                <a:sym typeface="Roboto Slab"/>
              </a:rPr>
              <a:t>Please Complete Feedback Survey</a:t>
            </a:r>
            <a:endParaRPr b="1">
              <a:latin typeface="Roboto Slab"/>
              <a:ea typeface="Roboto Slab"/>
              <a:cs typeface="Roboto Slab"/>
              <a:sym typeface="Roboto Slab"/>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9"/>
          <p:cNvSpPr txBox="1">
            <a:spLocks noGrp="1"/>
          </p:cNvSpPr>
          <p:nvPr>
            <p:ph type="ctrTitle"/>
          </p:nvPr>
        </p:nvSpPr>
        <p:spPr>
          <a:xfrm>
            <a:off x="1409850" y="1434375"/>
            <a:ext cx="6649800" cy="2061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5"/>
          <p:cNvSpPr txBox="1">
            <a:spLocks noGrp="1"/>
          </p:cNvSpPr>
          <p:nvPr>
            <p:ph type="ctrTitle" idx="4294967295"/>
          </p:nvPr>
        </p:nvSpPr>
        <p:spPr>
          <a:xfrm>
            <a:off x="791375" y="1224825"/>
            <a:ext cx="7850700" cy="1887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sz="3600">
              <a:solidFill>
                <a:srgbClr val="222222"/>
              </a:solidFill>
              <a:highlight>
                <a:srgbClr val="FFFFFF"/>
              </a:highlight>
            </a:endParaRPr>
          </a:p>
          <a:p>
            <a:pPr marL="0" lvl="0" indent="0" algn="ctr" rtl="0">
              <a:spcBef>
                <a:spcPts val="0"/>
              </a:spcBef>
              <a:spcAft>
                <a:spcPts val="0"/>
              </a:spcAft>
              <a:buNone/>
            </a:pPr>
            <a:r>
              <a:rPr lang="en" sz="3600"/>
              <a:t>What is social-emotional well-being?</a:t>
            </a:r>
            <a:endParaRPr sz="3600"/>
          </a:p>
          <a:p>
            <a:pPr marL="0" lvl="0" indent="0" algn="ctr" rtl="0">
              <a:spcBef>
                <a:spcPts val="0"/>
              </a:spcBef>
              <a:spcAft>
                <a:spcPts val="0"/>
              </a:spcAft>
              <a:buNone/>
            </a:pPr>
            <a:endParaRPr sz="3600"/>
          </a:p>
        </p:txBody>
      </p:sp>
      <p:sp>
        <p:nvSpPr>
          <p:cNvPr id="366" name="Google Shape;366;p15"/>
          <p:cNvSpPr txBox="1"/>
          <p:nvPr/>
        </p:nvSpPr>
        <p:spPr>
          <a:xfrm>
            <a:off x="311700" y="302525"/>
            <a:ext cx="55800" cy="42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6"/>
          <p:cNvSpPr txBox="1">
            <a:spLocks noGrp="1"/>
          </p:cNvSpPr>
          <p:nvPr>
            <p:ph type="body" idx="1"/>
          </p:nvPr>
        </p:nvSpPr>
        <p:spPr>
          <a:xfrm>
            <a:off x="1260325" y="814525"/>
            <a:ext cx="6741000" cy="31944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3000" b="1">
                <a:latin typeface="Roboto Slab"/>
                <a:ea typeface="Roboto Slab"/>
                <a:cs typeface="Roboto Slab"/>
                <a:sym typeface="Roboto Slab"/>
              </a:rPr>
              <a:t>Social-emotional = mental health</a:t>
            </a:r>
            <a:endParaRPr sz="3000" b="1">
              <a:latin typeface="Roboto Slab"/>
              <a:ea typeface="Roboto Slab"/>
              <a:cs typeface="Roboto Slab"/>
              <a:sym typeface="Roboto Slab"/>
            </a:endParaRPr>
          </a:p>
          <a:p>
            <a:pPr marL="0" lvl="0" indent="0" algn="ctr" rtl="0">
              <a:spcBef>
                <a:spcPts val="600"/>
              </a:spcBef>
              <a:spcAft>
                <a:spcPts val="0"/>
              </a:spcAft>
              <a:buNone/>
            </a:pPr>
            <a:endParaRPr sz="3000" b="1">
              <a:latin typeface="Roboto Slab"/>
              <a:ea typeface="Roboto Slab"/>
              <a:cs typeface="Roboto Slab"/>
              <a:sym typeface="Roboto Slab"/>
            </a:endParaRPr>
          </a:p>
          <a:p>
            <a:pPr marL="0" lvl="0" indent="0" algn="ctr" rtl="0">
              <a:spcBef>
                <a:spcPts val="600"/>
              </a:spcBef>
              <a:spcAft>
                <a:spcPts val="0"/>
              </a:spcAft>
              <a:buNone/>
            </a:pPr>
            <a:r>
              <a:rPr lang="en" sz="3000" b="1">
                <a:latin typeface="Roboto Slab"/>
                <a:ea typeface="Roboto Slab"/>
                <a:cs typeface="Roboto Slab"/>
                <a:sym typeface="Roboto Slab"/>
              </a:rPr>
              <a:t>Our capacity to manage our </a:t>
            </a:r>
            <a:r>
              <a:rPr lang="en" sz="4800" b="1">
                <a:solidFill>
                  <a:srgbClr val="4A86E8"/>
                </a:solidFill>
                <a:latin typeface="Roboto Slab"/>
                <a:ea typeface="Roboto Slab"/>
                <a:cs typeface="Roboto Slab"/>
                <a:sym typeface="Roboto Slab"/>
              </a:rPr>
              <a:t>thoughts</a:t>
            </a:r>
            <a:r>
              <a:rPr lang="en" sz="3000" b="1">
                <a:latin typeface="Roboto Slab"/>
                <a:ea typeface="Roboto Slab"/>
                <a:cs typeface="Roboto Slab"/>
                <a:sym typeface="Roboto Slab"/>
              </a:rPr>
              <a:t>, </a:t>
            </a:r>
            <a:r>
              <a:rPr lang="en" sz="4800" b="1">
                <a:solidFill>
                  <a:srgbClr val="674EA7"/>
                </a:solidFill>
                <a:latin typeface="Roboto Slab"/>
                <a:ea typeface="Roboto Slab"/>
                <a:cs typeface="Roboto Slab"/>
                <a:sym typeface="Roboto Slab"/>
              </a:rPr>
              <a:t>feelings</a:t>
            </a:r>
            <a:r>
              <a:rPr lang="en" sz="3000" b="1">
                <a:latin typeface="Roboto Slab"/>
                <a:ea typeface="Roboto Slab"/>
                <a:cs typeface="Roboto Slab"/>
                <a:sym typeface="Roboto Slab"/>
              </a:rPr>
              <a:t> and </a:t>
            </a:r>
            <a:r>
              <a:rPr lang="en" sz="4800" b="1">
                <a:solidFill>
                  <a:srgbClr val="FFDB5C"/>
                </a:solidFill>
                <a:latin typeface="Roboto Slab"/>
                <a:ea typeface="Roboto Slab"/>
                <a:cs typeface="Roboto Slab"/>
                <a:sym typeface="Roboto Slab"/>
              </a:rPr>
              <a:t>behavior</a:t>
            </a:r>
            <a:r>
              <a:rPr lang="en" sz="3000" b="1">
                <a:latin typeface="Roboto Slab"/>
                <a:ea typeface="Roboto Slab"/>
                <a:cs typeface="Roboto Slab"/>
                <a:sym typeface="Roboto Slab"/>
              </a:rPr>
              <a:t>.  </a:t>
            </a:r>
            <a:endParaRPr sz="3000" b="1">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7"/>
          <p:cNvSpPr txBox="1">
            <a:spLocks noGrp="1"/>
          </p:cNvSpPr>
          <p:nvPr>
            <p:ph type="body" idx="1"/>
          </p:nvPr>
        </p:nvSpPr>
        <p:spPr>
          <a:xfrm>
            <a:off x="860550" y="933375"/>
            <a:ext cx="7536300" cy="28095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3000" b="1">
                <a:latin typeface="Roboto Slab"/>
                <a:ea typeface="Roboto Slab"/>
                <a:cs typeface="Roboto Slab"/>
                <a:sym typeface="Roboto Slab"/>
              </a:rPr>
              <a:t>Promoting positive social/emotional development and well-being in children impacts their </a:t>
            </a:r>
            <a:r>
              <a:rPr lang="en" sz="4800" b="1">
                <a:solidFill>
                  <a:srgbClr val="4CC3F8"/>
                </a:solidFill>
                <a:latin typeface="Roboto Slab"/>
                <a:ea typeface="Roboto Slab"/>
                <a:cs typeface="Roboto Slab"/>
                <a:sym typeface="Roboto Slab"/>
              </a:rPr>
              <a:t>behavior</a:t>
            </a:r>
            <a:r>
              <a:rPr lang="en" sz="3000" b="1">
                <a:latin typeface="Roboto Slab"/>
                <a:ea typeface="Roboto Slab"/>
                <a:cs typeface="Roboto Slab"/>
                <a:sym typeface="Roboto Slab"/>
              </a:rPr>
              <a:t>, </a:t>
            </a:r>
            <a:r>
              <a:rPr lang="en" sz="4800" b="1">
                <a:solidFill>
                  <a:srgbClr val="7B77C8"/>
                </a:solidFill>
                <a:latin typeface="Roboto Slab"/>
                <a:ea typeface="Roboto Slab"/>
                <a:cs typeface="Roboto Slab"/>
                <a:sym typeface="Roboto Slab"/>
              </a:rPr>
              <a:t>learning</a:t>
            </a:r>
            <a:r>
              <a:rPr lang="en" sz="3000" b="1">
                <a:latin typeface="Roboto Slab"/>
                <a:ea typeface="Roboto Slab"/>
                <a:cs typeface="Roboto Slab"/>
                <a:sym typeface="Roboto Slab"/>
              </a:rPr>
              <a:t> and </a:t>
            </a:r>
            <a:r>
              <a:rPr lang="en" sz="4800" b="1">
                <a:solidFill>
                  <a:srgbClr val="FFDB5C"/>
                </a:solidFill>
                <a:latin typeface="Roboto Slab"/>
                <a:ea typeface="Roboto Slab"/>
                <a:cs typeface="Roboto Slab"/>
                <a:sym typeface="Roboto Slab"/>
              </a:rPr>
              <a:t>health</a:t>
            </a:r>
            <a:r>
              <a:rPr lang="en" sz="3000" b="1">
                <a:latin typeface="Roboto Slab"/>
                <a:ea typeface="Roboto Slab"/>
                <a:cs typeface="Roboto Slab"/>
                <a:sym typeface="Roboto Slab"/>
              </a:rPr>
              <a:t> outcomes. </a:t>
            </a:r>
            <a:endParaRPr sz="3000" b="1">
              <a:latin typeface="Roboto Slab"/>
              <a:ea typeface="Roboto Slab"/>
              <a:cs typeface="Roboto Slab"/>
              <a:sym typeface="Roboto Slab"/>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8"/>
          <p:cNvSpPr txBox="1">
            <a:spLocks noGrp="1"/>
          </p:cNvSpPr>
          <p:nvPr>
            <p:ph type="body" idx="4294967295"/>
          </p:nvPr>
        </p:nvSpPr>
        <p:spPr>
          <a:xfrm>
            <a:off x="537175" y="295425"/>
            <a:ext cx="7936800" cy="4296900"/>
          </a:xfrm>
          <a:prstGeom prst="rect">
            <a:avLst/>
          </a:prstGeom>
        </p:spPr>
        <p:txBody>
          <a:bodyPr spcFirstLastPara="1" wrap="square" lIns="0" tIns="0" rIns="0" bIns="0" anchor="t" anchorCtr="0">
            <a:noAutofit/>
          </a:bodyPr>
          <a:lstStyle/>
          <a:p>
            <a:pPr marL="457200" lvl="0" indent="0" algn="ctr" rtl="0">
              <a:spcBef>
                <a:spcPts val="600"/>
              </a:spcBef>
              <a:spcAft>
                <a:spcPts val="0"/>
              </a:spcAft>
              <a:buNone/>
            </a:pPr>
            <a:r>
              <a:rPr lang="en" sz="2200" b="1">
                <a:solidFill>
                  <a:schemeClr val="dk1"/>
                </a:solidFill>
                <a:latin typeface="Roboto Slab"/>
                <a:ea typeface="Roboto Slab"/>
                <a:cs typeface="Roboto Slab"/>
                <a:sym typeface="Roboto Slab"/>
              </a:rPr>
              <a:t>In WCPSS there is a new emphasis on Social-Emotional Learning (SEL)</a:t>
            </a:r>
            <a:endParaRPr sz="2200" b="1">
              <a:solidFill>
                <a:schemeClr val="dk1"/>
              </a:solidFill>
              <a:latin typeface="Roboto Slab"/>
              <a:ea typeface="Roboto Slab"/>
              <a:cs typeface="Roboto Slab"/>
              <a:sym typeface="Roboto Slab"/>
            </a:endParaRPr>
          </a:p>
          <a:p>
            <a:pPr marL="457200" lvl="0" indent="0" algn="ctr" rtl="0">
              <a:spcBef>
                <a:spcPts val="600"/>
              </a:spcBef>
              <a:spcAft>
                <a:spcPts val="0"/>
              </a:spcAft>
              <a:buNone/>
            </a:pPr>
            <a:endParaRPr sz="2200" b="1">
              <a:solidFill>
                <a:schemeClr val="dk1"/>
              </a:solidFill>
              <a:latin typeface="Roboto Slab"/>
              <a:ea typeface="Roboto Slab"/>
              <a:cs typeface="Roboto Slab"/>
              <a:sym typeface="Roboto Slab"/>
            </a:endParaRPr>
          </a:p>
          <a:p>
            <a:pPr marL="457200" lvl="0" indent="-368300" algn="ctr" rtl="0">
              <a:spcBef>
                <a:spcPts val="600"/>
              </a:spcBef>
              <a:spcAft>
                <a:spcPts val="0"/>
              </a:spcAft>
              <a:buClr>
                <a:schemeClr val="dk1"/>
              </a:buClr>
              <a:buSzPts val="2200"/>
              <a:buFont typeface="Roboto Slab"/>
              <a:buChar char="﹡"/>
            </a:pPr>
            <a:r>
              <a:rPr lang="en" sz="2200" b="1">
                <a:solidFill>
                  <a:schemeClr val="dk1"/>
                </a:solidFill>
                <a:latin typeface="Roboto Slab"/>
                <a:ea typeface="Roboto Slab"/>
                <a:cs typeface="Roboto Slab"/>
                <a:sym typeface="Roboto Slab"/>
              </a:rPr>
              <a:t>Specific Required SEL Counseling lessons in 2nd, 3rd, 4th, &amp; 5th</a:t>
            </a:r>
            <a:endParaRPr sz="2200" b="1">
              <a:solidFill>
                <a:schemeClr val="dk1"/>
              </a:solidFill>
              <a:latin typeface="Roboto Slab"/>
              <a:ea typeface="Roboto Slab"/>
              <a:cs typeface="Roboto Slab"/>
              <a:sym typeface="Roboto Slab"/>
            </a:endParaRPr>
          </a:p>
          <a:p>
            <a:pPr marL="0" lvl="0" indent="0" algn="ctr" rtl="0">
              <a:spcBef>
                <a:spcPts val="600"/>
              </a:spcBef>
              <a:spcAft>
                <a:spcPts val="0"/>
              </a:spcAft>
              <a:buNone/>
            </a:pPr>
            <a:endParaRPr sz="2200" b="1">
              <a:solidFill>
                <a:schemeClr val="dk1"/>
              </a:solidFill>
              <a:latin typeface="Roboto Slab"/>
              <a:ea typeface="Roboto Slab"/>
              <a:cs typeface="Roboto Slab"/>
              <a:sym typeface="Roboto Slab"/>
            </a:endParaRPr>
          </a:p>
          <a:p>
            <a:pPr marL="457200" lvl="0" indent="-368300" algn="ctr" rtl="0">
              <a:spcBef>
                <a:spcPts val="600"/>
              </a:spcBef>
              <a:spcAft>
                <a:spcPts val="0"/>
              </a:spcAft>
              <a:buClr>
                <a:schemeClr val="dk1"/>
              </a:buClr>
              <a:buSzPts val="2200"/>
              <a:buFont typeface="Roboto Slab"/>
              <a:buChar char="﹡"/>
            </a:pPr>
            <a:r>
              <a:rPr lang="en" sz="2200" b="1">
                <a:solidFill>
                  <a:schemeClr val="dk1"/>
                </a:solidFill>
                <a:latin typeface="Roboto Slab"/>
                <a:ea typeface="Roboto Slab"/>
                <a:cs typeface="Roboto Slab"/>
                <a:sym typeface="Roboto Slab"/>
              </a:rPr>
              <a:t>Positivity Project each morning at Herbert Akins</a:t>
            </a:r>
            <a:endParaRPr sz="2200" b="1">
              <a:solidFill>
                <a:schemeClr val="dk1"/>
              </a:solidFill>
              <a:latin typeface="Roboto Slab"/>
              <a:ea typeface="Roboto Slab"/>
              <a:cs typeface="Roboto Slab"/>
              <a:sym typeface="Roboto Slab"/>
            </a:endParaRPr>
          </a:p>
          <a:p>
            <a:pPr marL="457200" lvl="0" indent="0" algn="ctr" rtl="0">
              <a:spcBef>
                <a:spcPts val="600"/>
              </a:spcBef>
              <a:spcAft>
                <a:spcPts val="0"/>
              </a:spcAft>
              <a:buNone/>
            </a:pPr>
            <a:endParaRPr sz="2200" b="1">
              <a:solidFill>
                <a:schemeClr val="dk1"/>
              </a:solidFill>
              <a:latin typeface="Roboto Slab"/>
              <a:ea typeface="Roboto Slab"/>
              <a:cs typeface="Roboto Slab"/>
              <a:sym typeface="Roboto Slab"/>
            </a:endParaRPr>
          </a:p>
          <a:p>
            <a:pPr marL="457200" lvl="0" indent="-368300" algn="ctr" rtl="0">
              <a:spcBef>
                <a:spcPts val="600"/>
              </a:spcBef>
              <a:spcAft>
                <a:spcPts val="0"/>
              </a:spcAft>
              <a:buClr>
                <a:schemeClr val="dk1"/>
              </a:buClr>
              <a:buSzPts val="2200"/>
              <a:buFont typeface="Roboto Slab"/>
              <a:buChar char="﹡"/>
            </a:pPr>
            <a:r>
              <a:rPr lang="en" sz="2200" b="1">
                <a:solidFill>
                  <a:schemeClr val="dk1"/>
                </a:solidFill>
                <a:latin typeface="Roboto Slab"/>
                <a:ea typeface="Roboto Slab"/>
                <a:cs typeface="Roboto Slab"/>
                <a:sym typeface="Roboto Slab"/>
              </a:rPr>
              <a:t>PBIS with SOARing (Safety, Ownership, Achievement, Respect)</a:t>
            </a:r>
            <a:endParaRPr sz="2200" b="1">
              <a:solidFill>
                <a:schemeClr val="dk1"/>
              </a:solidFill>
              <a:latin typeface="Roboto Slab"/>
              <a:ea typeface="Roboto Slab"/>
              <a:cs typeface="Roboto Slab"/>
              <a:sym typeface="Roboto Slab"/>
            </a:endParaRPr>
          </a:p>
          <a:p>
            <a:pPr marL="457200" lvl="0" indent="0" algn="ctr" rtl="0">
              <a:spcBef>
                <a:spcPts val="600"/>
              </a:spcBef>
              <a:spcAft>
                <a:spcPts val="0"/>
              </a:spcAft>
              <a:buNone/>
            </a:pPr>
            <a:endParaRPr sz="2200" b="1">
              <a:solidFill>
                <a:schemeClr val="dk1"/>
              </a:solidFill>
              <a:latin typeface="Roboto Slab"/>
              <a:ea typeface="Roboto Slab"/>
              <a:cs typeface="Roboto Slab"/>
              <a:sym typeface="Roboto Slab"/>
            </a:endParaRPr>
          </a:p>
          <a:p>
            <a:pPr marL="457200" lvl="0" indent="-368300" algn="ctr" rtl="0">
              <a:spcBef>
                <a:spcPts val="600"/>
              </a:spcBef>
              <a:spcAft>
                <a:spcPts val="0"/>
              </a:spcAft>
              <a:buClr>
                <a:schemeClr val="dk1"/>
              </a:buClr>
              <a:buSzPts val="2200"/>
              <a:buFont typeface="Roboto Slab"/>
              <a:buChar char="﹡"/>
            </a:pPr>
            <a:r>
              <a:rPr lang="en" sz="2200" b="1">
                <a:solidFill>
                  <a:schemeClr val="dk1"/>
                </a:solidFill>
                <a:latin typeface="Roboto Slab"/>
                <a:ea typeface="Roboto Slab"/>
                <a:cs typeface="Roboto Slab"/>
                <a:sym typeface="Roboto Slab"/>
              </a:rPr>
              <a:t>Character Education</a:t>
            </a:r>
            <a:endParaRPr sz="2200" b="1">
              <a:solidFill>
                <a:schemeClr val="dk1"/>
              </a:solidFill>
              <a:latin typeface="Roboto Slab"/>
              <a:ea typeface="Roboto Slab"/>
              <a:cs typeface="Roboto Slab"/>
              <a:sym typeface="Roboto Slab"/>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9"/>
          <p:cNvSpPr txBox="1">
            <a:spLocks noGrp="1"/>
          </p:cNvSpPr>
          <p:nvPr>
            <p:ph type="body" idx="1"/>
          </p:nvPr>
        </p:nvSpPr>
        <p:spPr>
          <a:xfrm>
            <a:off x="1988125" y="1244200"/>
            <a:ext cx="5490000" cy="23472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sz="3600" b="1">
                <a:latin typeface="Roboto Slab"/>
                <a:ea typeface="Roboto Slab"/>
                <a:cs typeface="Roboto Slab"/>
                <a:sym typeface="Roboto Slab"/>
              </a:rPr>
              <a:t>What Can You Do at Home to Promote Social-Emotional Well-Being?</a:t>
            </a:r>
            <a:endParaRPr sz="3600" b="1">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0"/>
          <p:cNvSpPr txBox="1">
            <a:spLocks noGrp="1"/>
          </p:cNvSpPr>
          <p:nvPr>
            <p:ph type="title"/>
          </p:nvPr>
        </p:nvSpPr>
        <p:spPr>
          <a:xfrm>
            <a:off x="0" y="873150"/>
            <a:ext cx="8792400" cy="20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b="1"/>
              <a:t>Talk to Your Child about</a:t>
            </a:r>
            <a:r>
              <a:rPr lang="en" sz="3600"/>
              <a:t>:</a:t>
            </a:r>
            <a:endParaRPr sz="3600"/>
          </a:p>
          <a:p>
            <a:pPr marL="0" lvl="0" indent="0" algn="ctr" rtl="0">
              <a:spcBef>
                <a:spcPts val="0"/>
              </a:spcBef>
              <a:spcAft>
                <a:spcPts val="0"/>
              </a:spcAft>
              <a:buNone/>
            </a:pPr>
            <a:endParaRPr sz="3600"/>
          </a:p>
        </p:txBody>
      </p:sp>
      <p:sp>
        <p:nvSpPr>
          <p:cNvPr id="392" name="Google Shape;392;p20"/>
          <p:cNvSpPr txBox="1">
            <a:spLocks noGrp="1"/>
          </p:cNvSpPr>
          <p:nvPr>
            <p:ph type="body" idx="1"/>
          </p:nvPr>
        </p:nvSpPr>
        <p:spPr>
          <a:xfrm>
            <a:off x="209125" y="1152475"/>
            <a:ext cx="8520600" cy="3416400"/>
          </a:xfrm>
          <a:prstGeom prst="rect">
            <a:avLst/>
          </a:prstGeom>
        </p:spPr>
        <p:txBody>
          <a:bodyPr spcFirstLastPara="1" wrap="square" lIns="0" tIns="0" rIns="0" bIns="0" anchor="t" anchorCtr="0">
            <a:noAutofit/>
          </a:bodyPr>
          <a:lstStyle/>
          <a:p>
            <a:pPr marL="0" lvl="0" indent="0" algn="ctr" rtl="0">
              <a:spcBef>
                <a:spcPts val="600"/>
              </a:spcBef>
              <a:spcAft>
                <a:spcPts val="0"/>
              </a:spcAft>
              <a:buClr>
                <a:schemeClr val="dk1"/>
              </a:buClr>
              <a:buSzPts val="1100"/>
              <a:buFont typeface="Arial"/>
              <a:buNone/>
            </a:pPr>
            <a:r>
              <a:rPr lang="en" sz="3600" b="1">
                <a:solidFill>
                  <a:schemeClr val="dk1"/>
                </a:solidFill>
              </a:rPr>
              <a:t> </a:t>
            </a:r>
            <a:r>
              <a:rPr lang="en" sz="3600" b="1">
                <a:solidFill>
                  <a:schemeClr val="dk1"/>
                </a:solidFill>
                <a:latin typeface="Roboto Slab"/>
                <a:ea typeface="Roboto Slab"/>
                <a:cs typeface="Roboto Slab"/>
                <a:sym typeface="Roboto Slab"/>
              </a:rPr>
              <a:t>Happiness and a Healthy Lifestyle</a:t>
            </a:r>
            <a:endParaRPr sz="3600" b="1">
              <a:solidFill>
                <a:schemeClr val="dk1"/>
              </a:solidFill>
              <a:latin typeface="Roboto Slab"/>
              <a:ea typeface="Roboto Slab"/>
              <a:cs typeface="Roboto Slab"/>
              <a:sym typeface="Roboto Slab"/>
            </a:endParaRPr>
          </a:p>
          <a:p>
            <a:pPr marL="0" lvl="0" indent="0" algn="ctr" rtl="0">
              <a:spcBef>
                <a:spcPts val="600"/>
              </a:spcBef>
              <a:spcAft>
                <a:spcPts val="0"/>
              </a:spcAft>
              <a:buNone/>
            </a:pPr>
            <a:endParaRPr sz="3600" b="1">
              <a:solidFill>
                <a:schemeClr val="dk1"/>
              </a:solidFill>
              <a:latin typeface="Roboto Slab"/>
              <a:ea typeface="Roboto Slab"/>
              <a:cs typeface="Roboto Slab"/>
              <a:sym typeface="Roboto Slab"/>
            </a:endParaRPr>
          </a:p>
          <a:p>
            <a:pPr marL="0" lvl="0" indent="0" algn="ctr" rtl="0">
              <a:spcBef>
                <a:spcPts val="600"/>
              </a:spcBef>
              <a:spcAft>
                <a:spcPts val="0"/>
              </a:spcAft>
              <a:buNone/>
            </a:pPr>
            <a:r>
              <a:rPr lang="en" sz="3600" b="1">
                <a:solidFill>
                  <a:schemeClr val="dk1"/>
                </a:solidFill>
                <a:latin typeface="Roboto Slab"/>
                <a:ea typeface="Roboto Slab"/>
                <a:cs typeface="Roboto Slab"/>
                <a:sym typeface="Roboto Slab"/>
              </a:rPr>
              <a:t>Maintaining Balance/Reducing Stress</a:t>
            </a:r>
            <a:endParaRPr sz="3600" b="1">
              <a:solidFill>
                <a:schemeClr val="dk1"/>
              </a:solidFill>
              <a:latin typeface="Roboto Slab"/>
              <a:ea typeface="Roboto Slab"/>
              <a:cs typeface="Roboto Slab"/>
              <a:sym typeface="Roboto Slab"/>
            </a:endParaRPr>
          </a:p>
          <a:p>
            <a:pPr marL="0" lvl="0" indent="0" algn="ctr" rtl="0">
              <a:spcBef>
                <a:spcPts val="600"/>
              </a:spcBef>
              <a:spcAft>
                <a:spcPts val="0"/>
              </a:spcAft>
              <a:buNone/>
            </a:pPr>
            <a:endParaRPr sz="3600" b="1">
              <a:solidFill>
                <a:schemeClr val="dk1"/>
              </a:solidFill>
              <a:latin typeface="Roboto Slab"/>
              <a:ea typeface="Roboto Slab"/>
              <a:cs typeface="Roboto Slab"/>
              <a:sym typeface="Roboto Slab"/>
            </a:endParaRPr>
          </a:p>
          <a:p>
            <a:pPr marL="0" lvl="0" indent="0" algn="ctr" rtl="0">
              <a:spcBef>
                <a:spcPts val="600"/>
              </a:spcBef>
              <a:spcAft>
                <a:spcPts val="0"/>
              </a:spcAft>
              <a:buNone/>
            </a:pPr>
            <a:r>
              <a:rPr lang="en" sz="3600" b="1">
                <a:solidFill>
                  <a:schemeClr val="dk1"/>
                </a:solidFill>
                <a:latin typeface="Roboto Slab"/>
                <a:ea typeface="Roboto Slab"/>
                <a:cs typeface="Roboto Slab"/>
                <a:sym typeface="Roboto Slab"/>
              </a:rPr>
              <a:t>Failure and Resiliency </a:t>
            </a:r>
            <a:endParaRPr b="1">
              <a:latin typeface="Roboto Slab"/>
              <a:ea typeface="Roboto Slab"/>
              <a:cs typeface="Roboto Slab"/>
              <a:sym typeface="Roboto Slab"/>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1"/>
          <p:cNvSpPr txBox="1">
            <a:spLocks noGrp="1"/>
          </p:cNvSpPr>
          <p:nvPr>
            <p:ph type="title"/>
          </p:nvPr>
        </p:nvSpPr>
        <p:spPr>
          <a:xfrm>
            <a:off x="0" y="873150"/>
            <a:ext cx="8792400" cy="20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b="1"/>
              <a:t>Facilitate Positive Relationships</a:t>
            </a:r>
            <a:r>
              <a:rPr lang="en" sz="3600"/>
              <a:t>:</a:t>
            </a:r>
            <a:endParaRPr sz="3600"/>
          </a:p>
          <a:p>
            <a:pPr marL="0" lvl="0" indent="0" algn="ctr" rtl="0">
              <a:spcBef>
                <a:spcPts val="0"/>
              </a:spcBef>
              <a:spcAft>
                <a:spcPts val="0"/>
              </a:spcAft>
              <a:buNone/>
            </a:pPr>
            <a:endParaRPr sz="3600"/>
          </a:p>
        </p:txBody>
      </p:sp>
      <p:sp>
        <p:nvSpPr>
          <p:cNvPr id="398" name="Google Shape;398;p21"/>
          <p:cNvSpPr txBox="1">
            <a:spLocks noGrp="1"/>
          </p:cNvSpPr>
          <p:nvPr>
            <p:ph type="body" idx="1"/>
          </p:nvPr>
        </p:nvSpPr>
        <p:spPr>
          <a:xfrm>
            <a:off x="209125" y="873150"/>
            <a:ext cx="8520600" cy="3695700"/>
          </a:xfrm>
          <a:prstGeom prst="rect">
            <a:avLst/>
          </a:prstGeom>
        </p:spPr>
        <p:txBody>
          <a:bodyPr spcFirstLastPara="1" wrap="square" lIns="0" tIns="0" rIns="0" bIns="0" anchor="t" anchorCtr="0">
            <a:noAutofit/>
          </a:bodyPr>
          <a:lstStyle/>
          <a:p>
            <a:pPr marL="342900" lvl="0" indent="0" algn="ctr" rtl="0">
              <a:spcBef>
                <a:spcPts val="600"/>
              </a:spcBef>
              <a:spcAft>
                <a:spcPts val="0"/>
              </a:spcAft>
              <a:buClr>
                <a:schemeClr val="dk1"/>
              </a:buClr>
              <a:buSzPts val="1100"/>
              <a:buFont typeface="Arial"/>
              <a:buNone/>
            </a:pPr>
            <a:r>
              <a:rPr lang="en" sz="3000" b="1">
                <a:solidFill>
                  <a:schemeClr val="dk1"/>
                </a:solidFill>
                <a:latin typeface="Roboto Slab"/>
                <a:ea typeface="Roboto Slab"/>
                <a:cs typeface="Roboto Slab"/>
                <a:sym typeface="Roboto Slab"/>
              </a:rPr>
              <a:t>Spend time together (indoors and outdoors) </a:t>
            </a:r>
            <a:endParaRPr sz="3000" b="1">
              <a:solidFill>
                <a:schemeClr val="dk1"/>
              </a:solidFill>
              <a:latin typeface="Roboto Slab"/>
              <a:ea typeface="Roboto Slab"/>
              <a:cs typeface="Roboto Slab"/>
              <a:sym typeface="Roboto Slab"/>
            </a:endParaRPr>
          </a:p>
          <a:p>
            <a:pPr marL="342900" lvl="0" indent="0" algn="ctr" rtl="0">
              <a:spcBef>
                <a:spcPts val="600"/>
              </a:spcBef>
              <a:spcAft>
                <a:spcPts val="0"/>
              </a:spcAft>
              <a:buClr>
                <a:schemeClr val="dk1"/>
              </a:buClr>
              <a:buSzPts val="1100"/>
              <a:buFont typeface="Arial"/>
              <a:buNone/>
            </a:pPr>
            <a:endParaRPr sz="3000" b="1">
              <a:solidFill>
                <a:schemeClr val="dk1"/>
              </a:solidFill>
              <a:latin typeface="Roboto Slab"/>
              <a:ea typeface="Roboto Slab"/>
              <a:cs typeface="Roboto Slab"/>
              <a:sym typeface="Roboto Slab"/>
            </a:endParaRPr>
          </a:p>
          <a:p>
            <a:pPr marL="342900" lvl="0" indent="0" algn="ctr" rtl="0">
              <a:spcBef>
                <a:spcPts val="600"/>
              </a:spcBef>
              <a:spcAft>
                <a:spcPts val="0"/>
              </a:spcAft>
              <a:buClr>
                <a:schemeClr val="dk1"/>
              </a:buClr>
              <a:buSzPts val="1100"/>
              <a:buFont typeface="Arial"/>
              <a:buNone/>
            </a:pPr>
            <a:r>
              <a:rPr lang="en" sz="3000" b="1">
                <a:solidFill>
                  <a:schemeClr val="dk1"/>
                </a:solidFill>
                <a:latin typeface="Roboto Slab"/>
                <a:ea typeface="Roboto Slab"/>
                <a:cs typeface="Roboto Slab"/>
                <a:sym typeface="Roboto Slab"/>
              </a:rPr>
              <a:t>Do an activity together </a:t>
            </a:r>
            <a:endParaRPr sz="3000" b="1">
              <a:solidFill>
                <a:schemeClr val="dk1"/>
              </a:solidFill>
              <a:latin typeface="Roboto Slab"/>
              <a:ea typeface="Roboto Slab"/>
              <a:cs typeface="Roboto Slab"/>
              <a:sym typeface="Roboto Slab"/>
            </a:endParaRPr>
          </a:p>
          <a:p>
            <a:pPr marL="342900" lvl="0" indent="0" algn="ctr" rtl="0">
              <a:spcBef>
                <a:spcPts val="600"/>
              </a:spcBef>
              <a:spcAft>
                <a:spcPts val="0"/>
              </a:spcAft>
              <a:buClr>
                <a:schemeClr val="dk1"/>
              </a:buClr>
              <a:buSzPts val="1100"/>
              <a:buFont typeface="Arial"/>
              <a:buNone/>
            </a:pPr>
            <a:endParaRPr b="1">
              <a:solidFill>
                <a:schemeClr val="dk1"/>
              </a:solidFill>
              <a:latin typeface="Roboto Slab"/>
              <a:ea typeface="Roboto Slab"/>
              <a:cs typeface="Roboto Slab"/>
              <a:sym typeface="Roboto Slab"/>
            </a:endParaRPr>
          </a:p>
          <a:p>
            <a:pPr marL="342900" lvl="0" indent="0" algn="ctr" rtl="0">
              <a:spcBef>
                <a:spcPts val="600"/>
              </a:spcBef>
              <a:spcAft>
                <a:spcPts val="0"/>
              </a:spcAft>
              <a:buNone/>
            </a:pPr>
            <a:r>
              <a:rPr lang="en" sz="3000" b="1">
                <a:solidFill>
                  <a:schemeClr val="dk1"/>
                </a:solidFill>
                <a:latin typeface="Roboto Slab"/>
                <a:ea typeface="Roboto Slab"/>
                <a:cs typeface="Roboto Slab"/>
                <a:sym typeface="Roboto Slab"/>
              </a:rPr>
              <a:t>Monitor/limit screen time</a:t>
            </a:r>
            <a:endParaRPr sz="3000" b="1">
              <a:solidFill>
                <a:schemeClr val="dk1"/>
              </a:solidFill>
              <a:latin typeface="Roboto Slab"/>
              <a:ea typeface="Roboto Slab"/>
              <a:cs typeface="Roboto Slab"/>
              <a:sym typeface="Roboto Slab"/>
            </a:endParaRPr>
          </a:p>
          <a:p>
            <a:pPr marL="342900" lvl="0" indent="0" algn="ctr" rtl="0">
              <a:spcBef>
                <a:spcPts val="600"/>
              </a:spcBef>
              <a:spcAft>
                <a:spcPts val="0"/>
              </a:spcAft>
              <a:buNone/>
            </a:pPr>
            <a:endParaRPr sz="3000" b="1">
              <a:solidFill>
                <a:schemeClr val="dk1"/>
              </a:solidFill>
              <a:latin typeface="Roboto Slab"/>
              <a:ea typeface="Roboto Slab"/>
              <a:cs typeface="Roboto Slab"/>
              <a:sym typeface="Roboto Slab"/>
            </a:endParaRPr>
          </a:p>
          <a:p>
            <a:pPr marL="0" lvl="0" indent="0" algn="ctr" rtl="0">
              <a:spcBef>
                <a:spcPts val="600"/>
              </a:spcBef>
              <a:spcAft>
                <a:spcPts val="0"/>
              </a:spcAft>
              <a:buNone/>
            </a:pPr>
            <a:r>
              <a:rPr lang="en" sz="3000" b="1">
                <a:solidFill>
                  <a:schemeClr val="dk1"/>
                </a:solidFill>
                <a:latin typeface="Roboto Slab"/>
                <a:ea typeface="Roboto Slab"/>
                <a:cs typeface="Roboto Slab"/>
                <a:sym typeface="Roboto Slab"/>
              </a:rPr>
              <a:t>Play dates and activities outside of school</a:t>
            </a:r>
            <a:endParaRPr sz="3000" b="1">
              <a:solidFill>
                <a:schemeClr val="dk1"/>
              </a:solidFill>
              <a:latin typeface="Roboto Slab"/>
              <a:ea typeface="Roboto Slab"/>
              <a:cs typeface="Roboto Slab"/>
              <a:sym typeface="Roboto Slab"/>
            </a:endParaRPr>
          </a:p>
        </p:txBody>
      </p:sp>
    </p:spTree>
  </p:cSld>
  <p:clrMapOvr>
    <a:masterClrMapping/>
  </p:clrMapOvr>
</p:sld>
</file>

<file path=ppt/theme/theme1.xml><?xml version="1.0" encoding="utf-8"?>
<a:theme xmlns:a="http://schemas.openxmlformats.org/drawingml/2006/main" name="Hortensi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1191</Words>
  <Application>Microsoft Office PowerPoint</Application>
  <PresentationFormat>On-screen Show (16:9)</PresentationFormat>
  <Paragraphs>130</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Playfair Display</vt:lpstr>
      <vt:lpstr>Merriweather</vt:lpstr>
      <vt:lpstr>Roboto Slab</vt:lpstr>
      <vt:lpstr>Roboto</vt:lpstr>
      <vt:lpstr>Roboto Light</vt:lpstr>
      <vt:lpstr>Pacifico</vt:lpstr>
      <vt:lpstr>Roboto Slab Regular</vt:lpstr>
      <vt:lpstr>Arial</vt:lpstr>
      <vt:lpstr>Hortensius template</vt:lpstr>
      <vt:lpstr>Making Your Child’s Social-Emotional Well-Being a Priority </vt:lpstr>
      <vt:lpstr>Welcome</vt:lpstr>
      <vt:lpstr> What is social-emotional well-being? </vt:lpstr>
      <vt:lpstr>PowerPoint Presentation</vt:lpstr>
      <vt:lpstr>PowerPoint Presentation</vt:lpstr>
      <vt:lpstr>PowerPoint Presentation</vt:lpstr>
      <vt:lpstr>PowerPoint Presentation</vt:lpstr>
      <vt:lpstr>Talk to Your Child about: </vt:lpstr>
      <vt:lpstr>Facilitate Positive Relationships: </vt:lpstr>
      <vt:lpstr>PowerPoint Presentation</vt:lpstr>
      <vt:lpstr>Encourage and Share Healthy Habits:</vt:lpstr>
      <vt:lpstr>Be Aware of Stressors and Build Resiliency</vt:lpstr>
      <vt:lpstr>Top 10 Sources of Stress for kids: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Experiencing Failure:</vt:lpstr>
      <vt:lpstr>PowerPoint Presentation</vt:lpstr>
      <vt:lpstr>  Resources </vt:lpstr>
      <vt:lpstr>Contact Information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Your Child’s Social-Emotional Well-Being a Priority </dc:title>
  <dc:creator>Tara Bissette</dc:creator>
  <cp:lastModifiedBy>Tara Bissette</cp:lastModifiedBy>
  <cp:revision>1</cp:revision>
  <dcterms:modified xsi:type="dcterms:W3CDTF">2020-04-14T17:14:15Z</dcterms:modified>
</cp:coreProperties>
</file>